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4B6FDC-6F40-45C1-8314-374F93D98A63}" v="2" dt="2026-06-24T13:42:31.32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Grubbs" userId="296a1476-f750-42c4-8d16-9df16c9808d9" providerId="ADAL" clId="{4F4B8880-350B-4A2B-ABF2-16CA67F697A9}"/>
    <pc:docChg chg="modSld">
      <pc:chgData name="Wendy Grubbs" userId="296a1476-f750-42c4-8d16-9df16c9808d9" providerId="ADAL" clId="{4F4B8880-350B-4A2B-ABF2-16CA67F697A9}" dt="2026-06-24T13:42:49.386" v="9" actId="1076"/>
      <pc:docMkLst>
        <pc:docMk/>
      </pc:docMkLst>
      <pc:sldChg chg="addSp modSp mod">
        <pc:chgData name="Wendy Grubbs" userId="296a1476-f750-42c4-8d16-9df16c9808d9" providerId="ADAL" clId="{4F4B8880-350B-4A2B-ABF2-16CA67F697A9}" dt="2026-06-24T13:42:49.386" v="9" actId="1076"/>
        <pc:sldMkLst>
          <pc:docMk/>
          <pc:sldMk cId="0" sldId="256"/>
        </pc:sldMkLst>
        <pc:picChg chg="add mod">
          <ac:chgData name="Wendy Grubbs" userId="296a1476-f750-42c4-8d16-9df16c9808d9" providerId="ADAL" clId="{4F4B8880-350B-4A2B-ABF2-16CA67F697A9}" dt="2026-06-24T13:42:49.386" v="9" actId="1076"/>
          <ac:picMkLst>
            <pc:docMk/>
            <pc:sldMk cId="0" sldId="256"/>
            <ac:picMk id="3" creationId="{C7BB118A-54A6-9084-3DD3-E147507C3CEA}"/>
          </ac:picMkLst>
        </pc:picChg>
      </pc:sldChg>
      <pc:sldChg chg="addSp modSp mod">
        <pc:chgData name="Wendy Grubbs" userId="296a1476-f750-42c4-8d16-9df16c9808d9" providerId="ADAL" clId="{4F4B8880-350B-4A2B-ABF2-16CA67F697A9}" dt="2026-06-24T13:42:26.855" v="2" actId="14100"/>
        <pc:sldMkLst>
          <pc:docMk/>
          <pc:sldMk cId="0" sldId="257"/>
        </pc:sldMkLst>
        <pc:picChg chg="add mod">
          <ac:chgData name="Wendy Grubbs" userId="296a1476-f750-42c4-8d16-9df16c9808d9" providerId="ADAL" clId="{4F4B8880-350B-4A2B-ABF2-16CA67F697A9}" dt="2026-06-24T13:42:26.855" v="2" actId="14100"/>
          <ac:picMkLst>
            <pc:docMk/>
            <pc:sldMk cId="0" sldId="257"/>
            <ac:picMk id="7" creationId="{F40CC66F-444E-9EF3-D801-9B2B4AEA559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8472" y="246488"/>
            <a:ext cx="1601262" cy="40333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-3" y="321400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9955974" y="0"/>
                </a:moveTo>
                <a:lnTo>
                  <a:pt x="9663303" y="0"/>
                </a:lnTo>
                <a:lnTo>
                  <a:pt x="0" y="0"/>
                </a:lnTo>
                <a:lnTo>
                  <a:pt x="0" y="228600"/>
                </a:lnTo>
                <a:lnTo>
                  <a:pt x="9857409" y="228600"/>
                </a:lnTo>
                <a:lnTo>
                  <a:pt x="9955974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21398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0" y="0"/>
                </a:moveTo>
                <a:lnTo>
                  <a:pt x="0" y="0"/>
                </a:lnTo>
                <a:lnTo>
                  <a:pt x="9955983" y="0"/>
                </a:lnTo>
                <a:lnTo>
                  <a:pt x="9857405" y="228600"/>
                </a:lnTo>
                <a:lnTo>
                  <a:pt x="256231" y="228600"/>
                </a:lnTo>
                <a:lnTo>
                  <a:pt x="0" y="228600"/>
                </a:lnTo>
              </a:path>
            </a:pathLst>
          </a:custGeom>
          <a:ln w="12700">
            <a:solidFill>
              <a:srgbClr val="4981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71461" y="1633540"/>
            <a:ext cx="3771265" cy="3530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57861" y="1633540"/>
            <a:ext cx="3538220" cy="398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934875" y="0"/>
            <a:ext cx="5257165" cy="6858000"/>
          </a:xfrm>
          <a:custGeom>
            <a:avLst/>
            <a:gdLst/>
            <a:ahLst/>
            <a:cxnLst/>
            <a:rect l="l" t="t" r="r" b="b"/>
            <a:pathLst>
              <a:path w="5257165" h="6858000">
                <a:moveTo>
                  <a:pt x="5257126" y="0"/>
                </a:moveTo>
                <a:lnTo>
                  <a:pt x="2964167" y="0"/>
                </a:lnTo>
                <a:lnTo>
                  <a:pt x="0" y="6858000"/>
                </a:lnTo>
                <a:lnTo>
                  <a:pt x="5257126" y="6858000"/>
                </a:lnTo>
                <a:lnTo>
                  <a:pt x="5257126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86249"/>
            <a:ext cx="3042729" cy="7664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8327" y="2999538"/>
            <a:ext cx="4309745" cy="1300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553085" marR="5080" indent="-541020">
              <a:lnSpc>
                <a:spcPts val="4750"/>
              </a:lnSpc>
              <a:spcBef>
                <a:spcPts val="705"/>
              </a:spcBef>
            </a:pPr>
            <a:r>
              <a:rPr dirty="0"/>
              <a:t>CHEMICAL</a:t>
            </a:r>
            <a:r>
              <a:rPr spc="-280" dirty="0"/>
              <a:t> </a:t>
            </a:r>
            <a:r>
              <a:rPr spc="-25" dirty="0"/>
              <a:t>AND </a:t>
            </a:r>
            <a:r>
              <a:rPr spc="-10" dirty="0"/>
              <a:t>PHYSICALS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BB118A-54A6-9084-3DD3-E147507C3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43000"/>
            <a:ext cx="3124199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93139" y="921386"/>
            <a:ext cx="49968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5B7D95"/>
                </a:solidFill>
              </a:rPr>
              <a:t>CURRENT</a:t>
            </a:r>
            <a:r>
              <a:rPr sz="3200" spc="-45" dirty="0">
                <a:solidFill>
                  <a:srgbClr val="5B7D95"/>
                </a:solidFill>
              </a:rPr>
              <a:t> </a:t>
            </a:r>
            <a:r>
              <a:rPr sz="3200" dirty="0">
                <a:solidFill>
                  <a:srgbClr val="5B7D95"/>
                </a:solidFill>
              </a:rPr>
              <a:t>BENCH</a:t>
            </a:r>
            <a:r>
              <a:rPr sz="3200" spc="-20" dirty="0">
                <a:solidFill>
                  <a:srgbClr val="5B7D95"/>
                </a:solidFill>
              </a:rPr>
              <a:t> </a:t>
            </a:r>
            <a:r>
              <a:rPr sz="3200" spc="-10" dirty="0">
                <a:solidFill>
                  <a:srgbClr val="5B7D95"/>
                </a:solidFill>
              </a:rPr>
              <a:t>TESTS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772849" y="6381511"/>
            <a:ext cx="2367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7800"/>
              </a:lnSpc>
              <a:spcBef>
                <a:spcPts val="95"/>
              </a:spcBef>
            </a:pPr>
            <a:r>
              <a:rPr dirty="0"/>
              <a:t>Viscosity</a:t>
            </a:r>
            <a:r>
              <a:rPr spc="-50" dirty="0"/>
              <a:t> </a:t>
            </a:r>
            <a:r>
              <a:rPr dirty="0"/>
              <a:t>@</a:t>
            </a:r>
            <a:r>
              <a:rPr spc="-25" dirty="0"/>
              <a:t> </a:t>
            </a:r>
            <a:r>
              <a:rPr dirty="0"/>
              <a:t>40,</a:t>
            </a:r>
            <a:r>
              <a:rPr spc="-45" dirty="0"/>
              <a:t> </a:t>
            </a:r>
            <a:r>
              <a:rPr dirty="0"/>
              <a:t>100</a:t>
            </a:r>
            <a:r>
              <a:rPr spc="-35" dirty="0"/>
              <a:t> </a:t>
            </a:r>
            <a:r>
              <a:rPr spc="-50" dirty="0"/>
              <a:t>C </a:t>
            </a:r>
            <a:r>
              <a:rPr dirty="0"/>
              <a:t>Viscosity</a:t>
            </a:r>
            <a:r>
              <a:rPr spc="-95" dirty="0"/>
              <a:t> </a:t>
            </a:r>
            <a:r>
              <a:rPr spc="-10" dirty="0"/>
              <a:t>Index </a:t>
            </a:r>
            <a:r>
              <a:rPr dirty="0"/>
              <a:t>Brookfield</a:t>
            </a:r>
            <a:r>
              <a:rPr spc="-50" dirty="0"/>
              <a:t> </a:t>
            </a:r>
            <a:r>
              <a:rPr spc="-10" dirty="0"/>
              <a:t>Viscosity </a:t>
            </a:r>
            <a:r>
              <a:rPr dirty="0"/>
              <a:t>Flash</a:t>
            </a:r>
            <a:r>
              <a:rPr spc="-45" dirty="0"/>
              <a:t> </a:t>
            </a:r>
            <a:r>
              <a:rPr spc="-10" dirty="0"/>
              <a:t>Point</a:t>
            </a:r>
          </a:p>
          <a:p>
            <a:pPr marL="12700" marR="1864360">
              <a:lnSpc>
                <a:spcPts val="4610"/>
              </a:lnSpc>
              <a:spcBef>
                <a:spcPts val="105"/>
              </a:spcBef>
            </a:pPr>
            <a:r>
              <a:rPr dirty="0"/>
              <a:t>Pour</a:t>
            </a:r>
            <a:r>
              <a:rPr spc="-10" dirty="0"/>
              <a:t> Point Elementals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pc="-20" dirty="0"/>
              <a:t>Foam</a:t>
            </a: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dirty="0"/>
              <a:t>Copper</a:t>
            </a:r>
            <a:r>
              <a:rPr spc="-30" dirty="0"/>
              <a:t> </a:t>
            </a:r>
            <a:r>
              <a:rPr spc="-10" dirty="0"/>
              <a:t>Corrosion</a:t>
            </a:r>
          </a:p>
          <a:p>
            <a:pPr marL="12700" marR="229870">
              <a:lnSpc>
                <a:spcPct val="127699"/>
              </a:lnSpc>
              <a:spcBef>
                <a:spcPts val="10"/>
              </a:spcBef>
            </a:pPr>
            <a:r>
              <a:rPr dirty="0"/>
              <a:t>KRL</a:t>
            </a:r>
            <a:r>
              <a:rPr spc="-130" dirty="0"/>
              <a:t> </a:t>
            </a:r>
            <a:r>
              <a:rPr dirty="0"/>
              <a:t>Shear</a:t>
            </a:r>
            <a:r>
              <a:rPr spc="-20" dirty="0"/>
              <a:t> </a:t>
            </a:r>
            <a:r>
              <a:rPr spc="-10" dirty="0"/>
              <a:t>Stability Seals</a:t>
            </a: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dirty="0"/>
              <a:t>API</a:t>
            </a:r>
            <a:r>
              <a:rPr spc="-10" dirty="0"/>
              <a:t> Gravity</a:t>
            </a: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dirty="0"/>
              <a:t>Storage</a:t>
            </a:r>
            <a:r>
              <a:rPr spc="-45" dirty="0"/>
              <a:t> </a:t>
            </a:r>
            <a:r>
              <a:rPr dirty="0"/>
              <a:t>Stability</a:t>
            </a:r>
            <a:r>
              <a:rPr spc="-55" dirty="0"/>
              <a:t> </a:t>
            </a:r>
            <a:r>
              <a:rPr spc="-25" dirty="0"/>
              <a:t>and </a:t>
            </a:r>
            <a:r>
              <a:rPr spc="-10" dirty="0"/>
              <a:t>Compatibility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0CC66F-444E-9EF3-D801-9B2B4AEA5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750" y="228600"/>
            <a:ext cx="1659326" cy="4323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CHEMICAL AND PHYSICALS</vt:lpstr>
      <vt:lpstr>CURRENT BENCH TESTS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Joseph, Apple Box Studios</dc:creator>
  <cp:lastModifiedBy>Wendy Grubbs</cp:lastModifiedBy>
  <cp:revision>1</cp:revision>
  <dcterms:created xsi:type="dcterms:W3CDTF">2026-06-24T13:42:04Z</dcterms:created>
  <dcterms:modified xsi:type="dcterms:W3CDTF">2026-06-24T13:42:51Z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0x0101005E3BA00FF3A6184599BD512ACEEE2EE3</vt:lpwstr>
  </property>
  <property fmtid="{D5CDD505-2E9C-101B-9397-08002B2CF9AE}" pid="3" name="Created">
    <vt:filetime>2025-03-03T00:00:00Z</vt:filetime>
  </property>
  <property fmtid="{D5CDD505-2E9C-101B-9397-08002B2CF9AE}" pid="4" name="Creator">
    <vt:lpwstr>Acrobat PDFMaker 24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24.5.197</vt:lpwstr>
  </property>
</Properties>
</file>