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4" r:id="rId4"/>
  </p:sldMasterIdLst>
  <p:notesMasterIdLst>
    <p:notesMasterId r:id="rId19"/>
  </p:notesMasterIdLst>
  <p:handoutMasterIdLst>
    <p:handoutMasterId r:id="rId20"/>
  </p:handoutMasterIdLst>
  <p:sldIdLst>
    <p:sldId id="257" r:id="rId5"/>
    <p:sldId id="266" r:id="rId6"/>
    <p:sldId id="260" r:id="rId7"/>
    <p:sldId id="265" r:id="rId8"/>
    <p:sldId id="267" r:id="rId9"/>
    <p:sldId id="268" r:id="rId10"/>
    <p:sldId id="269" r:id="rId11"/>
    <p:sldId id="270" r:id="rId12"/>
    <p:sldId id="271" r:id="rId13"/>
    <p:sldId id="272" r:id="rId14"/>
    <p:sldId id="273" r:id="rId15"/>
    <p:sldId id="274" r:id="rId16"/>
    <p:sldId id="275" r:id="rId17"/>
    <p:sldId id="27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92"/>
    <p:restoredTop sz="88646"/>
  </p:normalViewPr>
  <p:slideViewPr>
    <p:cSldViewPr snapToGrid="0" snapToObjects="1">
      <p:cViewPr varScale="1">
        <p:scale>
          <a:sx n="95" d="100"/>
          <a:sy n="95" d="100"/>
        </p:scale>
        <p:origin x="438" y="78"/>
      </p:cViewPr>
      <p:guideLst/>
    </p:cSldViewPr>
  </p:slideViewPr>
  <p:notesTextViewPr>
    <p:cViewPr>
      <p:scale>
        <a:sx n="1" d="1"/>
        <a:sy n="1" d="1"/>
      </p:scale>
      <p:origin x="0" y="0"/>
    </p:cViewPr>
  </p:notesTextViewPr>
  <p:notesViewPr>
    <p:cSldViewPr snapToGrid="0" snapToObjects="1">
      <p:cViewPr varScale="1">
        <p:scale>
          <a:sx n="157" d="100"/>
          <a:sy n="157" d="100"/>
        </p:scale>
        <p:origin x="4096"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072B30-02F1-F242-B03F-24DE5E58C8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2E0BA40-E9B7-854B-B6F1-296F343863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109C3-8838-F543-BB57-5C5827D44EBD}" type="datetimeFigureOut">
              <a:rPr lang="en-US" smtClean="0"/>
              <a:t>9/18/2024</a:t>
            </a:fld>
            <a:endParaRPr lang="en-US"/>
          </a:p>
        </p:txBody>
      </p:sp>
      <p:sp>
        <p:nvSpPr>
          <p:cNvPr id="4" name="Footer Placeholder 3">
            <a:extLst>
              <a:ext uri="{FF2B5EF4-FFF2-40B4-BE49-F238E27FC236}">
                <a16:creationId xmlns:a16="http://schemas.microsoft.com/office/drawing/2014/main" id="{98AAEC16-AE5B-6244-BF35-56E7838BDCD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48E0FE8-7D5C-7D4F-81D3-0EA11A225A6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04F40BA-9B09-7F41-9111-7D775AFE8A77}" type="slidenum">
              <a:rPr lang="en-US" smtClean="0"/>
              <a:t>‹#›</a:t>
            </a:fld>
            <a:endParaRPr lang="en-US"/>
          </a:p>
        </p:txBody>
      </p:sp>
    </p:spTree>
    <p:extLst>
      <p:ext uri="{BB962C8B-B14F-4D97-AF65-F5344CB8AC3E}">
        <p14:creationId xmlns:p14="http://schemas.microsoft.com/office/powerpoint/2010/main" val="4033203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4CE59C-98B9-DA40-968B-8008F1DCFD50}" type="datetimeFigureOut">
              <a:rPr lang="en-US" smtClean="0"/>
              <a:t>9/18/2024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961EA-1226-B44B-82F4-33BDD934A83D}" type="slidenum">
              <a:rPr lang="en-US" smtClean="0"/>
              <a:t>‹#›</a:t>
            </a:fld>
            <a:endParaRPr lang="en-US"/>
          </a:p>
        </p:txBody>
      </p:sp>
    </p:spTree>
    <p:extLst>
      <p:ext uri="{BB962C8B-B14F-4D97-AF65-F5344CB8AC3E}">
        <p14:creationId xmlns:p14="http://schemas.microsoft.com/office/powerpoint/2010/main" val="3334530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a:t>
            </a:fld>
            <a:endParaRPr lang="en-US"/>
          </a:p>
        </p:txBody>
      </p:sp>
    </p:spTree>
    <p:extLst>
      <p:ext uri="{BB962C8B-B14F-4D97-AF65-F5344CB8AC3E}">
        <p14:creationId xmlns:p14="http://schemas.microsoft.com/office/powerpoint/2010/main" val="986439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10</a:t>
            </a:fld>
            <a:endParaRPr lang="en-US"/>
          </a:p>
        </p:txBody>
      </p:sp>
    </p:spTree>
    <p:extLst>
      <p:ext uri="{BB962C8B-B14F-4D97-AF65-F5344CB8AC3E}">
        <p14:creationId xmlns:p14="http://schemas.microsoft.com/office/powerpoint/2010/main" val="8455535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11</a:t>
            </a:fld>
            <a:endParaRPr lang="en-US"/>
          </a:p>
        </p:txBody>
      </p:sp>
    </p:spTree>
    <p:extLst>
      <p:ext uri="{BB962C8B-B14F-4D97-AF65-F5344CB8AC3E}">
        <p14:creationId xmlns:p14="http://schemas.microsoft.com/office/powerpoint/2010/main" val="20844123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12</a:t>
            </a:fld>
            <a:endParaRPr lang="en-US"/>
          </a:p>
        </p:txBody>
      </p:sp>
    </p:spTree>
    <p:extLst>
      <p:ext uri="{BB962C8B-B14F-4D97-AF65-F5344CB8AC3E}">
        <p14:creationId xmlns:p14="http://schemas.microsoft.com/office/powerpoint/2010/main" val="20567071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13</a:t>
            </a:fld>
            <a:endParaRPr lang="en-US"/>
          </a:p>
        </p:txBody>
      </p:sp>
    </p:spTree>
    <p:extLst>
      <p:ext uri="{BB962C8B-B14F-4D97-AF65-F5344CB8AC3E}">
        <p14:creationId xmlns:p14="http://schemas.microsoft.com/office/powerpoint/2010/main" val="30933013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14</a:t>
            </a:fld>
            <a:endParaRPr lang="en-US"/>
          </a:p>
        </p:txBody>
      </p:sp>
    </p:spTree>
    <p:extLst>
      <p:ext uri="{BB962C8B-B14F-4D97-AF65-F5344CB8AC3E}">
        <p14:creationId xmlns:p14="http://schemas.microsoft.com/office/powerpoint/2010/main" val="2375717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2</a:t>
            </a:fld>
            <a:endParaRPr lang="en-US"/>
          </a:p>
        </p:txBody>
      </p:sp>
    </p:spTree>
    <p:extLst>
      <p:ext uri="{BB962C8B-B14F-4D97-AF65-F5344CB8AC3E}">
        <p14:creationId xmlns:p14="http://schemas.microsoft.com/office/powerpoint/2010/main" val="2333083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3</a:t>
            </a:fld>
            <a:endParaRPr lang="en-US"/>
          </a:p>
        </p:txBody>
      </p:sp>
    </p:spTree>
    <p:extLst>
      <p:ext uri="{BB962C8B-B14F-4D97-AF65-F5344CB8AC3E}">
        <p14:creationId xmlns:p14="http://schemas.microsoft.com/office/powerpoint/2010/main" val="671280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4</a:t>
            </a:fld>
            <a:endParaRPr lang="en-US"/>
          </a:p>
        </p:txBody>
      </p:sp>
    </p:spTree>
    <p:extLst>
      <p:ext uri="{BB962C8B-B14F-4D97-AF65-F5344CB8AC3E}">
        <p14:creationId xmlns:p14="http://schemas.microsoft.com/office/powerpoint/2010/main" val="2468123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5</a:t>
            </a:fld>
            <a:endParaRPr lang="en-US"/>
          </a:p>
        </p:txBody>
      </p:sp>
    </p:spTree>
    <p:extLst>
      <p:ext uri="{BB962C8B-B14F-4D97-AF65-F5344CB8AC3E}">
        <p14:creationId xmlns:p14="http://schemas.microsoft.com/office/powerpoint/2010/main" val="4160413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6</a:t>
            </a:fld>
            <a:endParaRPr lang="en-US"/>
          </a:p>
        </p:txBody>
      </p:sp>
    </p:spTree>
    <p:extLst>
      <p:ext uri="{BB962C8B-B14F-4D97-AF65-F5344CB8AC3E}">
        <p14:creationId xmlns:p14="http://schemas.microsoft.com/office/powerpoint/2010/main" val="3687189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7</a:t>
            </a:fld>
            <a:endParaRPr lang="en-US"/>
          </a:p>
        </p:txBody>
      </p:sp>
    </p:spTree>
    <p:extLst>
      <p:ext uri="{BB962C8B-B14F-4D97-AF65-F5344CB8AC3E}">
        <p14:creationId xmlns:p14="http://schemas.microsoft.com/office/powerpoint/2010/main" val="9072720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8</a:t>
            </a:fld>
            <a:endParaRPr lang="en-US"/>
          </a:p>
        </p:txBody>
      </p:sp>
    </p:spTree>
    <p:extLst>
      <p:ext uri="{BB962C8B-B14F-4D97-AF65-F5344CB8AC3E}">
        <p14:creationId xmlns:p14="http://schemas.microsoft.com/office/powerpoint/2010/main" val="3710896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9</a:t>
            </a:fld>
            <a:endParaRPr lang="en-US"/>
          </a:p>
        </p:txBody>
      </p:sp>
    </p:spTree>
    <p:extLst>
      <p:ext uri="{BB962C8B-B14F-4D97-AF65-F5344CB8AC3E}">
        <p14:creationId xmlns:p14="http://schemas.microsoft.com/office/powerpoint/2010/main" val="1141698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Banner ">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E1D88DE-5696-2E42-AAFC-6717650AFAD0}"/>
              </a:ext>
            </a:extLst>
          </p:cNvPr>
          <p:cNvSpPr>
            <a:spLocks noGrp="1"/>
          </p:cNvSpPr>
          <p:nvPr>
            <p:ph type="pic" sz="quarter" idx="10" hasCustomPrompt="1"/>
          </p:nvPr>
        </p:nvSpPr>
        <p:spPr>
          <a:xfrm>
            <a:off x="0" y="0"/>
            <a:ext cx="12192000" cy="6858000"/>
          </a:xfrm>
          <a:pattFill prst="pct5">
            <a:fgClr>
              <a:schemeClr val="accent2"/>
            </a:fgClr>
            <a:bgClr>
              <a:schemeClr val="accent4"/>
            </a:bgClr>
          </a:patt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bg2"/>
                </a:solidFill>
                <a:latin typeface="Arial" panose="020B0604020202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Tree>
    <p:extLst>
      <p:ext uri="{BB962C8B-B14F-4D97-AF65-F5344CB8AC3E}">
        <p14:creationId xmlns:p14="http://schemas.microsoft.com/office/powerpoint/2010/main" val="546010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reliminary Slides Image 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AEE77AC5-36FE-2F4A-8825-EB388249D7D1}"/>
              </a:ext>
            </a:extLst>
          </p:cNvPr>
          <p:cNvSpPr/>
          <p:nvPr/>
        </p:nvSpPr>
        <p:spPr>
          <a:xfrm>
            <a:off x="0" y="0"/>
            <a:ext cx="9593848" cy="6858000"/>
          </a:xfrm>
          <a:custGeom>
            <a:avLst/>
            <a:gdLst>
              <a:gd name="connsiteX0" fmla="*/ 0 w 9593848"/>
              <a:gd name="connsiteY0" fmla="*/ 0 h 6858000"/>
              <a:gd name="connsiteX1" fmla="*/ 2755356 w 9593848"/>
              <a:gd name="connsiteY1" fmla="*/ 0 h 6858000"/>
              <a:gd name="connsiteX2" fmla="*/ 3754498 w 9593848"/>
              <a:gd name="connsiteY2" fmla="*/ 0 h 6858000"/>
              <a:gd name="connsiteX3" fmla="*/ 9593848 w 9593848"/>
              <a:gd name="connsiteY3" fmla="*/ 0 h 6858000"/>
              <a:gd name="connsiteX4" fmla="*/ 6627283 w 9593848"/>
              <a:gd name="connsiteY4" fmla="*/ 6858000 h 6858000"/>
              <a:gd name="connsiteX5" fmla="*/ 3754498 w 9593848"/>
              <a:gd name="connsiteY5" fmla="*/ 6858000 h 6858000"/>
              <a:gd name="connsiteX6" fmla="*/ 2755356 w 9593848"/>
              <a:gd name="connsiteY6" fmla="*/ 6858000 h 6858000"/>
              <a:gd name="connsiteX7" fmla="*/ 0 w 9593848"/>
              <a:gd name="connsiteY7" fmla="*/ 6858000 h 6858000"/>
              <a:gd name="connsiteX8" fmla="*/ 0 w 9593848"/>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3848" h="6858000">
                <a:moveTo>
                  <a:pt x="0" y="0"/>
                </a:moveTo>
                <a:lnTo>
                  <a:pt x="2755356" y="0"/>
                </a:lnTo>
                <a:lnTo>
                  <a:pt x="3754498" y="0"/>
                </a:lnTo>
                <a:lnTo>
                  <a:pt x="9593848" y="0"/>
                </a:lnTo>
                <a:lnTo>
                  <a:pt x="6627283" y="6858000"/>
                </a:lnTo>
                <a:lnTo>
                  <a:pt x="3754498" y="6858000"/>
                </a:lnTo>
                <a:lnTo>
                  <a:pt x="2755356"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50976"/>
            <a:ext cx="5181600" cy="985033"/>
          </a:xfrm>
          <a:ln>
            <a:noFill/>
          </a:ln>
        </p:spPr>
        <p:txBody>
          <a:bodyPr anchor="t">
            <a:normAutofit/>
          </a:bodyPr>
          <a:lstStyle>
            <a:lvl1pPr>
              <a:buClr>
                <a:schemeClr val="bg1"/>
              </a:buClr>
              <a:defRPr sz="3200" b="1" i="0">
                <a:solidFill>
                  <a:schemeClr val="bg1"/>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966823"/>
            <a:ext cx="5469632" cy="526073"/>
          </a:xfrm>
          <a:ln>
            <a:noFill/>
          </a:ln>
        </p:spPr>
        <p:txBody>
          <a:bodyPr anchor="t">
            <a:noAutofit/>
          </a:bodyPr>
          <a:lstStyle>
            <a:lvl1pPr marL="0" indent="0" algn="l">
              <a:buClr>
                <a:schemeClr val="bg1"/>
              </a:buClr>
              <a:buNone/>
              <a:defRPr sz="2200" b="0" i="0" cap="all" baseline="0">
                <a:solidFill>
                  <a:schemeClr val="bg1"/>
                </a:solidFill>
                <a:latin typeface="+mn-lt"/>
              </a:defRPr>
            </a:lvl1pPr>
          </a:lstStyle>
          <a:p>
            <a:pPr lvl="0"/>
            <a:r>
              <a:rPr lang="en-US" dirty="0"/>
              <a:t>CLICK TO EDIT MASTER TEXT STYLES</a:t>
            </a:r>
          </a:p>
        </p:txBody>
      </p:sp>
      <p:sp>
        <p:nvSpPr>
          <p:cNvPr id="13" name="Picture Placeholder 12">
            <a:extLst>
              <a:ext uri="{FF2B5EF4-FFF2-40B4-BE49-F238E27FC236}">
                <a16:creationId xmlns:a16="http://schemas.microsoft.com/office/drawing/2014/main" id="{CAB80103-2FD4-2144-89E1-EC7CD7A02B65}"/>
              </a:ext>
            </a:extLst>
          </p:cNvPr>
          <p:cNvSpPr>
            <a:spLocks noGrp="1"/>
          </p:cNvSpPr>
          <p:nvPr>
            <p:ph type="pic" sz="quarter" idx="21" hasCustomPrompt="1"/>
          </p:nvPr>
        </p:nvSpPr>
        <p:spPr>
          <a:xfrm>
            <a:off x="5404000" y="981790"/>
            <a:ext cx="6788001" cy="5222198"/>
          </a:xfrm>
          <a:custGeom>
            <a:avLst/>
            <a:gdLst>
              <a:gd name="connsiteX0" fmla="*/ 2279281 w 6788001"/>
              <a:gd name="connsiteY0" fmla="*/ 0 h 5222198"/>
              <a:gd name="connsiteX1" fmla="*/ 6788001 w 6788001"/>
              <a:gd name="connsiteY1" fmla="*/ 0 h 5222198"/>
              <a:gd name="connsiteX2" fmla="*/ 6788001 w 6788001"/>
              <a:gd name="connsiteY2" fmla="*/ 5125323 h 5222198"/>
              <a:gd name="connsiteX3" fmla="*/ 6788000 w 6788001"/>
              <a:gd name="connsiteY3" fmla="*/ 5125323 h 5222198"/>
              <a:gd name="connsiteX4" fmla="*/ 6788000 w 6788001"/>
              <a:gd name="connsiteY4" fmla="*/ 5222198 h 5222198"/>
              <a:gd name="connsiteX5" fmla="*/ 0 w 6788001"/>
              <a:gd name="connsiteY5" fmla="*/ 5222198 h 5222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8001" h="5222198">
                <a:moveTo>
                  <a:pt x="2279281" y="0"/>
                </a:moveTo>
                <a:lnTo>
                  <a:pt x="6788001" y="0"/>
                </a:lnTo>
                <a:lnTo>
                  <a:pt x="6788001" y="5125323"/>
                </a:lnTo>
                <a:lnTo>
                  <a:pt x="6788000" y="5125323"/>
                </a:lnTo>
                <a:lnTo>
                  <a:pt x="6788000" y="5222198"/>
                </a:lnTo>
                <a:lnTo>
                  <a:pt x="0" y="5222198"/>
                </a:lnTo>
                <a:close/>
              </a:path>
            </a:pathLst>
          </a:custGeom>
          <a:pattFill prst="pct5">
            <a:fgClr>
              <a:schemeClr val="bg1"/>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
                <a:schemeClr val="bg1"/>
              </a:buClr>
              <a:buSzTx/>
              <a:buFont typeface="Arial" panose="020B0604020202020204" pitchFamily="34" charset="0"/>
              <a:buChar char="•"/>
              <a:tabLst/>
              <a:defRPr sz="1600" b="0">
                <a:solidFill>
                  <a:schemeClr val="bg1"/>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1" name="Content Placeholder 20">
            <a:extLst>
              <a:ext uri="{FF2B5EF4-FFF2-40B4-BE49-F238E27FC236}">
                <a16:creationId xmlns:a16="http://schemas.microsoft.com/office/drawing/2014/main" id="{D1CDE595-6ED8-2947-94E6-904F16877878}"/>
              </a:ext>
            </a:extLst>
          </p:cNvPr>
          <p:cNvSpPr>
            <a:spLocks noGrp="1"/>
          </p:cNvSpPr>
          <p:nvPr>
            <p:ph sz="quarter" idx="16"/>
          </p:nvPr>
        </p:nvSpPr>
        <p:spPr>
          <a:xfrm>
            <a:off x="914400" y="2636912"/>
            <a:ext cx="4762500" cy="3567076"/>
          </a:xfrm>
        </p:spPr>
        <p:txBody>
          <a:bodyPr/>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2BD1D44-EFA5-CE41-BD3D-5470790C438F}"/>
              </a:ext>
            </a:extLst>
          </p:cNvPr>
          <p:cNvSpPr>
            <a:spLocks noGrp="1"/>
          </p:cNvSpPr>
          <p:nvPr>
            <p:ph type="ftr" sz="quarter" idx="22"/>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408D6DE3-1CDF-AC48-98D4-12B90C30894F}"/>
              </a:ext>
            </a:extLst>
          </p:cNvPr>
          <p:cNvSpPr>
            <a:spLocks noGrp="1"/>
          </p:cNvSpPr>
          <p:nvPr>
            <p:ph type="sldNum" sz="quarter" idx="23"/>
          </p:nvPr>
        </p:nvSpPr>
        <p:spPr/>
        <p:txBody>
          <a:bodyPr/>
          <a:lstStyle/>
          <a:p>
            <a:fld id="{836C8E4F-BDC4-414D-910C-516BEB09BCD1}" type="slidenum">
              <a:rPr lang="en-US" smtClean="0"/>
              <a:t>‹#›</a:t>
            </a:fld>
            <a:endParaRPr lang="en-US"/>
          </a:p>
        </p:txBody>
      </p:sp>
      <p:pic>
        <p:nvPicPr>
          <p:cNvPr id="10" name="Picture 9">
            <a:extLst>
              <a:ext uri="{FF2B5EF4-FFF2-40B4-BE49-F238E27FC236}">
                <a16:creationId xmlns:a16="http://schemas.microsoft.com/office/drawing/2014/main" id="{71E21AF9-AE5C-364D-9131-CBB936583650}"/>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4009862551"/>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or Agenda">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FD3181A-094B-B249-B7A1-FD23BC2480A2}"/>
              </a:ext>
            </a:extLst>
          </p:cNvPr>
          <p:cNvSpPr/>
          <p:nvPr/>
        </p:nvSpPr>
        <p:spPr>
          <a:xfrm>
            <a:off x="0" y="0"/>
            <a:ext cx="5287017" cy="6858000"/>
          </a:xfrm>
          <a:custGeom>
            <a:avLst/>
            <a:gdLst>
              <a:gd name="connsiteX0" fmla="*/ 0 w 5287017"/>
              <a:gd name="connsiteY0" fmla="*/ 0 h 6858000"/>
              <a:gd name="connsiteX1" fmla="*/ 5287017 w 5287017"/>
              <a:gd name="connsiteY1" fmla="*/ 0 h 6858000"/>
              <a:gd name="connsiteX2" fmla="*/ 2320452 w 5287017"/>
              <a:gd name="connsiteY2" fmla="*/ 6858000 h 6858000"/>
              <a:gd name="connsiteX3" fmla="*/ 0 w 5287017"/>
              <a:gd name="connsiteY3" fmla="*/ 6858000 h 6858000"/>
              <a:gd name="connsiteX4" fmla="*/ 0 w 528701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017" h="6858000">
                <a:moveTo>
                  <a:pt x="0" y="0"/>
                </a:moveTo>
                <a:lnTo>
                  <a:pt x="5287017" y="0"/>
                </a:lnTo>
                <a:lnTo>
                  <a:pt x="2320452"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6">
            <a:extLst>
              <a:ext uri="{FF2B5EF4-FFF2-40B4-BE49-F238E27FC236}">
                <a16:creationId xmlns:a16="http://schemas.microsoft.com/office/drawing/2014/main" id="{E6DC67E5-E61B-CF42-BAAC-413A81D7BA15}"/>
              </a:ext>
            </a:extLst>
          </p:cNvPr>
          <p:cNvSpPr>
            <a:spLocks noGrp="1"/>
          </p:cNvSpPr>
          <p:nvPr>
            <p:ph type="title" hasCustomPrompt="1"/>
          </p:nvPr>
        </p:nvSpPr>
        <p:spPr>
          <a:xfrm>
            <a:off x="914400" y="1538557"/>
            <a:ext cx="2980267" cy="1407843"/>
          </a:xfrm>
        </p:spPr>
        <p:txBody>
          <a:bodyPr anchor="t">
            <a:normAutofit/>
          </a:bodyPr>
          <a:lstStyle>
            <a:lvl1pPr>
              <a:defRPr sz="3200" b="1" i="0">
                <a:solidFill>
                  <a:schemeClr val="bg1"/>
                </a:solidFill>
                <a:latin typeface="+mj-lt"/>
              </a:defRPr>
            </a:lvl1pPr>
          </a:lstStyle>
          <a:p>
            <a:r>
              <a:rPr lang="en-US" dirty="0"/>
              <a:t>CLICK TO EDIT MASTER TITLE STYLE</a:t>
            </a:r>
          </a:p>
        </p:txBody>
      </p:sp>
      <p:sp>
        <p:nvSpPr>
          <p:cNvPr id="10" name="Text Placeholder 6">
            <a:extLst>
              <a:ext uri="{FF2B5EF4-FFF2-40B4-BE49-F238E27FC236}">
                <a16:creationId xmlns:a16="http://schemas.microsoft.com/office/drawing/2014/main" id="{7EB42814-B1D7-F146-8428-D55841FA664A}"/>
              </a:ext>
            </a:extLst>
          </p:cNvPr>
          <p:cNvSpPr>
            <a:spLocks noGrp="1"/>
          </p:cNvSpPr>
          <p:nvPr>
            <p:ph type="body" sz="quarter" idx="10" hasCustomPrompt="1"/>
          </p:nvPr>
        </p:nvSpPr>
        <p:spPr>
          <a:xfrm>
            <a:off x="914400" y="2946400"/>
            <a:ext cx="2980267" cy="1072444"/>
          </a:xfrm>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11" name="Content Placeholder 20">
            <a:extLst>
              <a:ext uri="{FF2B5EF4-FFF2-40B4-BE49-F238E27FC236}">
                <a16:creationId xmlns:a16="http://schemas.microsoft.com/office/drawing/2014/main" id="{A5764E4C-1FDB-1644-8CF6-5368B1D6774A}"/>
              </a:ext>
            </a:extLst>
          </p:cNvPr>
          <p:cNvSpPr>
            <a:spLocks noGrp="1"/>
          </p:cNvSpPr>
          <p:nvPr>
            <p:ph sz="quarter" idx="16"/>
          </p:nvPr>
        </p:nvSpPr>
        <p:spPr>
          <a:xfrm>
            <a:off x="5596569" y="1538557"/>
            <a:ext cx="6203169" cy="4498975"/>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641F517-2AB8-B248-AC9F-22FD5F4ABE8B}"/>
              </a:ext>
            </a:extLst>
          </p:cNvPr>
          <p:cNvSpPr>
            <a:spLocks noGrp="1"/>
          </p:cNvSpPr>
          <p:nvPr>
            <p:ph type="ftr" sz="quarter" idx="17"/>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FA09FF3B-391A-7140-AF22-7DC187FA5356}"/>
              </a:ext>
            </a:extLst>
          </p:cNvPr>
          <p:cNvSpPr>
            <a:spLocks noGrp="1"/>
          </p:cNvSpPr>
          <p:nvPr>
            <p:ph type="sldNum" sz="quarter" idx="18"/>
          </p:nvPr>
        </p:nvSpPr>
        <p:spPr/>
        <p:txBody>
          <a:bodyPr/>
          <a:lstStyle/>
          <a:p>
            <a:fld id="{836C8E4F-BDC4-414D-910C-516BEB09BCD1}" type="slidenum">
              <a:rPr lang="en-US" smtClean="0"/>
              <a:t>‹#›</a:t>
            </a:fld>
            <a:endParaRPr lang="en-US"/>
          </a:p>
        </p:txBody>
      </p:sp>
      <p:pic>
        <p:nvPicPr>
          <p:cNvPr id="13" name="Picture 12">
            <a:extLst>
              <a:ext uri="{FF2B5EF4-FFF2-40B4-BE49-F238E27FC236}">
                <a16:creationId xmlns:a16="http://schemas.microsoft.com/office/drawing/2014/main" id="{9DF1291D-157D-1048-ABBB-841FB70E483F}"/>
              </a:ext>
            </a:extLst>
          </p:cNvPr>
          <p:cNvPicPr>
            <a:picLocks noChangeAspect="1"/>
          </p:cNvPicPr>
          <p:nvPr/>
        </p:nvPicPr>
        <p:blipFill>
          <a:blip r:embed="rId2"/>
          <a:srcRect/>
          <a:stretch/>
        </p:blipFill>
        <p:spPr>
          <a:xfrm>
            <a:off x="914400" y="671599"/>
            <a:ext cx="2676657" cy="480071"/>
          </a:xfrm>
          <a:prstGeom prst="rect">
            <a:avLst/>
          </a:prstGeom>
        </p:spPr>
      </p:pic>
    </p:spTree>
    <p:extLst>
      <p:ext uri="{BB962C8B-B14F-4D97-AF65-F5344CB8AC3E}">
        <p14:creationId xmlns:p14="http://schemas.microsoft.com/office/powerpoint/2010/main" val="4210201687"/>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Single Column">
    <p:spTree>
      <p:nvGrpSpPr>
        <p:cNvPr id="1" name=""/>
        <p:cNvGrpSpPr/>
        <p:nvPr/>
      </p:nvGrpSpPr>
      <p:grpSpPr>
        <a:xfrm>
          <a:off x="0" y="0"/>
          <a:ext cx="0" cy="0"/>
          <a:chOff x="0" y="0"/>
          <a:chExt cx="0" cy="0"/>
        </a:xfrm>
      </p:grpSpPr>
      <p:sp>
        <p:nvSpPr>
          <p:cNvPr id="21" name="Content Placeholder 20">
            <a:extLst>
              <a:ext uri="{FF2B5EF4-FFF2-40B4-BE49-F238E27FC236}">
                <a16:creationId xmlns:a16="http://schemas.microsoft.com/office/drawing/2014/main" id="{960B3B4F-2906-B14C-B329-7809381AA0A5}"/>
              </a:ext>
            </a:extLst>
          </p:cNvPr>
          <p:cNvSpPr>
            <a:spLocks noGrp="1"/>
          </p:cNvSpPr>
          <p:nvPr>
            <p:ph sz="quarter" idx="16"/>
          </p:nvPr>
        </p:nvSpPr>
        <p:spPr>
          <a:xfrm>
            <a:off x="912532" y="2060848"/>
            <a:ext cx="10363200" cy="3847826"/>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E1CFA171-AA2F-B644-B310-DBD928E147F5}"/>
              </a:ext>
            </a:extLst>
          </p:cNvPr>
          <p:cNvSpPr>
            <a:spLocks noGrp="1"/>
          </p:cNvSpPr>
          <p:nvPr>
            <p:ph type="ftr" sz="quarter" idx="17"/>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A7D28F86-66BC-E749-AD45-5535C3EA6734}"/>
              </a:ext>
            </a:extLst>
          </p:cNvPr>
          <p:cNvSpPr>
            <a:spLocks noGrp="1"/>
          </p:cNvSpPr>
          <p:nvPr>
            <p:ph type="sldNum" sz="quarter" idx="18"/>
          </p:nvPr>
        </p:nvSpPr>
        <p:spPr/>
        <p:txBody>
          <a:bodyPr/>
          <a:lstStyle>
            <a:lvl1pPr>
              <a:defRPr sz="900"/>
            </a:lvl1pPr>
          </a:lstStyle>
          <a:p>
            <a:fld id="{836C8E4F-BDC4-414D-910C-516BEB09BCD1}" type="slidenum">
              <a:rPr lang="en-US" smtClean="0"/>
              <a:t>‹#›</a:t>
            </a:fld>
            <a:endParaRPr lang="en-US"/>
          </a:p>
        </p:txBody>
      </p:sp>
      <p:pic>
        <p:nvPicPr>
          <p:cNvPr id="11" name="Picture 10">
            <a:extLst>
              <a:ext uri="{FF2B5EF4-FFF2-40B4-BE49-F238E27FC236}">
                <a16:creationId xmlns:a16="http://schemas.microsoft.com/office/drawing/2014/main" id="{51582527-2B16-B04C-8989-7B66F311732F}"/>
              </a:ext>
            </a:extLst>
          </p:cNvPr>
          <p:cNvPicPr>
            <a:picLocks noChangeAspect="1"/>
          </p:cNvPicPr>
          <p:nvPr/>
        </p:nvPicPr>
        <p:blipFill>
          <a:blip r:embed="rId2"/>
          <a:srcRect/>
          <a:stretch/>
        </p:blipFill>
        <p:spPr>
          <a:xfrm>
            <a:off x="9696618" y="270918"/>
            <a:ext cx="2103120" cy="377204"/>
          </a:xfrm>
          <a:prstGeom prst="rect">
            <a:avLst/>
          </a:prstGeom>
        </p:spPr>
      </p:pic>
      <p:sp>
        <p:nvSpPr>
          <p:cNvPr id="13" name="Freeform 12">
            <a:extLst>
              <a:ext uri="{FF2B5EF4-FFF2-40B4-BE49-F238E27FC236}">
                <a16:creationId xmlns:a16="http://schemas.microsoft.com/office/drawing/2014/main" id="{BBE819B9-7077-3A42-B39B-4C78BE96C363}"/>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F3CAEAA6-0571-A445-A67D-AB7992AA77DA}"/>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8">
            <a:extLst>
              <a:ext uri="{FF2B5EF4-FFF2-40B4-BE49-F238E27FC236}">
                <a16:creationId xmlns:a16="http://schemas.microsoft.com/office/drawing/2014/main" id="{4BE52F27-5664-C47A-4984-2EA4E8C7D924}"/>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4122929"/>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Double Column">
    <p:spTree>
      <p:nvGrpSpPr>
        <p:cNvPr id="1" name=""/>
        <p:cNvGrpSpPr/>
        <p:nvPr/>
      </p:nvGrpSpPr>
      <p:grpSpPr>
        <a:xfrm>
          <a:off x="0" y="0"/>
          <a:ext cx="0" cy="0"/>
          <a:chOff x="0" y="0"/>
          <a:chExt cx="0" cy="0"/>
        </a:xfrm>
      </p:grpSpPr>
      <p:sp>
        <p:nvSpPr>
          <p:cNvPr id="21" name="Content Placeholder 20">
            <a:extLst>
              <a:ext uri="{FF2B5EF4-FFF2-40B4-BE49-F238E27FC236}">
                <a16:creationId xmlns:a16="http://schemas.microsoft.com/office/drawing/2014/main" id="{960B3B4F-2906-B14C-B329-7809381AA0A5}"/>
              </a:ext>
            </a:extLst>
          </p:cNvPr>
          <p:cNvSpPr>
            <a:spLocks noGrp="1"/>
          </p:cNvSpPr>
          <p:nvPr>
            <p:ph sz="quarter" idx="16"/>
          </p:nvPr>
        </p:nvSpPr>
        <p:spPr>
          <a:xfrm>
            <a:off x="914400" y="2057400"/>
            <a:ext cx="4866526" cy="3851274"/>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10" name="Content Placeholder 20">
            <a:extLst>
              <a:ext uri="{FF2B5EF4-FFF2-40B4-BE49-F238E27FC236}">
                <a16:creationId xmlns:a16="http://schemas.microsoft.com/office/drawing/2014/main" id="{C27504F1-F7F2-524F-B374-D9487E6BA9A0}"/>
              </a:ext>
            </a:extLst>
          </p:cNvPr>
          <p:cNvSpPr>
            <a:spLocks noGrp="1"/>
          </p:cNvSpPr>
          <p:nvPr>
            <p:ph sz="quarter" idx="17"/>
          </p:nvPr>
        </p:nvSpPr>
        <p:spPr>
          <a:xfrm>
            <a:off x="6411074" y="2057400"/>
            <a:ext cx="4866526" cy="3851274"/>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FE234A52-42AB-0A4B-B99D-0A254545ABB6}"/>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B7EBBAD6-4DAE-A64A-A9D2-214FC9EE573D}"/>
              </a:ext>
            </a:extLst>
          </p:cNvPr>
          <p:cNvSpPr>
            <a:spLocks noGrp="1"/>
          </p:cNvSpPr>
          <p:nvPr>
            <p:ph type="sldNum" sz="quarter" idx="19"/>
          </p:nvPr>
        </p:nvSpPr>
        <p:spPr/>
        <p:txBody>
          <a:bodyPr/>
          <a:lstStyle/>
          <a:p>
            <a:fld id="{836C8E4F-BDC4-414D-910C-516BEB09BCD1}" type="slidenum">
              <a:rPr lang="en-US" smtClean="0"/>
              <a:t>‹#›</a:t>
            </a:fld>
            <a:endParaRPr lang="en-US"/>
          </a:p>
        </p:txBody>
      </p:sp>
      <p:pic>
        <p:nvPicPr>
          <p:cNvPr id="11" name="Picture 10">
            <a:extLst>
              <a:ext uri="{FF2B5EF4-FFF2-40B4-BE49-F238E27FC236}">
                <a16:creationId xmlns:a16="http://schemas.microsoft.com/office/drawing/2014/main" id="{59C8E0DE-DC93-7240-917E-51572F9F6CC2}"/>
              </a:ext>
            </a:extLst>
          </p:cNvPr>
          <p:cNvPicPr>
            <a:picLocks noChangeAspect="1"/>
          </p:cNvPicPr>
          <p:nvPr/>
        </p:nvPicPr>
        <p:blipFill>
          <a:blip r:embed="rId2"/>
          <a:srcRect/>
          <a:stretch/>
        </p:blipFill>
        <p:spPr>
          <a:xfrm>
            <a:off x="9696618" y="270918"/>
            <a:ext cx="2103120" cy="377204"/>
          </a:xfrm>
          <a:prstGeom prst="rect">
            <a:avLst/>
          </a:prstGeom>
        </p:spPr>
      </p:pic>
      <p:sp>
        <p:nvSpPr>
          <p:cNvPr id="13" name="Freeform 12">
            <a:extLst>
              <a:ext uri="{FF2B5EF4-FFF2-40B4-BE49-F238E27FC236}">
                <a16:creationId xmlns:a16="http://schemas.microsoft.com/office/drawing/2014/main" id="{2FB26EDD-2863-D34B-B3CE-F67EC0C3C0BD}"/>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AB2E3748-2E8B-AD49-8433-5F01286E063D}"/>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11">
            <a:extLst>
              <a:ext uri="{FF2B5EF4-FFF2-40B4-BE49-F238E27FC236}">
                <a16:creationId xmlns:a16="http://schemas.microsoft.com/office/drawing/2014/main" id="{081C398C-B527-1C8B-6412-EEBE8C6EAEC2}"/>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6293418"/>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Blank">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5097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89A55689-EA6D-BF42-8724-C819EEFB4BBE}"/>
              </a:ext>
            </a:extLst>
          </p:cNvPr>
          <p:cNvSpPr>
            <a:spLocks noGrp="1"/>
          </p:cNvSpPr>
          <p:nvPr>
            <p:ph type="ftr" sz="quarter" idx="11"/>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AC901558-FE65-6742-B58D-0E9ABD7CBFB0}"/>
              </a:ext>
            </a:extLst>
          </p:cNvPr>
          <p:cNvSpPr>
            <a:spLocks noGrp="1"/>
          </p:cNvSpPr>
          <p:nvPr>
            <p:ph type="sldNum" sz="quarter" idx="12"/>
          </p:nvPr>
        </p:nvSpPr>
        <p:spPr/>
        <p:txBody>
          <a:bodyPr/>
          <a:lstStyle/>
          <a:p>
            <a:fld id="{836C8E4F-BDC4-414D-910C-516BEB09BCD1}" type="slidenum">
              <a:rPr lang="en-US" smtClean="0"/>
              <a:t>‹#›</a:t>
            </a:fld>
            <a:endParaRPr lang="en-US"/>
          </a:p>
        </p:txBody>
      </p:sp>
      <p:pic>
        <p:nvPicPr>
          <p:cNvPr id="8" name="Picture 7">
            <a:extLst>
              <a:ext uri="{FF2B5EF4-FFF2-40B4-BE49-F238E27FC236}">
                <a16:creationId xmlns:a16="http://schemas.microsoft.com/office/drawing/2014/main" id="{AAC59FF4-9358-7A4F-8C1A-8D2C80BE4C11}"/>
              </a:ext>
            </a:extLst>
          </p:cNvPr>
          <p:cNvPicPr>
            <a:picLocks noChangeAspect="1"/>
          </p:cNvPicPr>
          <p:nvPr/>
        </p:nvPicPr>
        <p:blipFill>
          <a:blip r:embed="rId2"/>
          <a:srcRect/>
          <a:stretch/>
        </p:blipFill>
        <p:spPr>
          <a:xfrm>
            <a:off x="9696618" y="270918"/>
            <a:ext cx="2103120" cy="377204"/>
          </a:xfrm>
          <a:prstGeom prst="rect">
            <a:avLst/>
          </a:prstGeom>
        </p:spPr>
      </p:pic>
      <p:sp>
        <p:nvSpPr>
          <p:cNvPr id="11" name="Freeform 10">
            <a:extLst>
              <a:ext uri="{FF2B5EF4-FFF2-40B4-BE49-F238E27FC236}">
                <a16:creationId xmlns:a16="http://schemas.microsoft.com/office/drawing/2014/main" id="{BBF80FA8-4A4E-0743-97ED-0B89B3B5F43A}"/>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9D50BCF0-9D26-4E42-9653-D4C9EE8E23F1}"/>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8">
            <a:extLst>
              <a:ext uri="{FF2B5EF4-FFF2-40B4-BE49-F238E27FC236}">
                <a16:creationId xmlns:a16="http://schemas.microsoft.com/office/drawing/2014/main" id="{5EEFC6E6-710A-4D4C-12EE-8CC3C8A33334}"/>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4589952"/>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Headline + Image 1">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50976"/>
            <a:ext cx="5181600" cy="985033"/>
          </a:xfrm>
          <a:ln>
            <a:noFill/>
          </a:ln>
        </p:spPr>
        <p:txBody>
          <a:bodyPr anchor="t">
            <a:norm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966823"/>
            <a:ext cx="5469632" cy="526073"/>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13" name="Picture Placeholder 12">
            <a:extLst>
              <a:ext uri="{FF2B5EF4-FFF2-40B4-BE49-F238E27FC236}">
                <a16:creationId xmlns:a16="http://schemas.microsoft.com/office/drawing/2014/main" id="{CAB80103-2FD4-2144-89E1-EC7CD7A02B65}"/>
              </a:ext>
            </a:extLst>
          </p:cNvPr>
          <p:cNvSpPr>
            <a:spLocks noGrp="1"/>
          </p:cNvSpPr>
          <p:nvPr>
            <p:ph type="pic" sz="quarter" idx="21" hasCustomPrompt="1"/>
          </p:nvPr>
        </p:nvSpPr>
        <p:spPr>
          <a:xfrm>
            <a:off x="5404000" y="981790"/>
            <a:ext cx="6788001" cy="5222198"/>
          </a:xfrm>
          <a:custGeom>
            <a:avLst/>
            <a:gdLst>
              <a:gd name="connsiteX0" fmla="*/ 2279281 w 6788001"/>
              <a:gd name="connsiteY0" fmla="*/ 0 h 5222198"/>
              <a:gd name="connsiteX1" fmla="*/ 6788001 w 6788001"/>
              <a:gd name="connsiteY1" fmla="*/ 0 h 5222198"/>
              <a:gd name="connsiteX2" fmla="*/ 6788001 w 6788001"/>
              <a:gd name="connsiteY2" fmla="*/ 5125323 h 5222198"/>
              <a:gd name="connsiteX3" fmla="*/ 6788000 w 6788001"/>
              <a:gd name="connsiteY3" fmla="*/ 5125323 h 5222198"/>
              <a:gd name="connsiteX4" fmla="*/ 6788000 w 6788001"/>
              <a:gd name="connsiteY4" fmla="*/ 5222198 h 5222198"/>
              <a:gd name="connsiteX5" fmla="*/ 0 w 6788001"/>
              <a:gd name="connsiteY5" fmla="*/ 5222198 h 5222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8001" h="5222198">
                <a:moveTo>
                  <a:pt x="2279281" y="0"/>
                </a:moveTo>
                <a:lnTo>
                  <a:pt x="6788001" y="0"/>
                </a:lnTo>
                <a:lnTo>
                  <a:pt x="6788001" y="5125323"/>
                </a:lnTo>
                <a:lnTo>
                  <a:pt x="6788000" y="5125323"/>
                </a:lnTo>
                <a:lnTo>
                  <a:pt x="6788000" y="5222198"/>
                </a:lnTo>
                <a:lnTo>
                  <a:pt x="0" y="5222198"/>
                </a:lnTo>
                <a:close/>
              </a:path>
            </a:pathLst>
          </a:custGeom>
          <a:pattFill prst="pct5">
            <a:fgClr>
              <a:schemeClr val="bg1"/>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1" name="Content Placeholder 20">
            <a:extLst>
              <a:ext uri="{FF2B5EF4-FFF2-40B4-BE49-F238E27FC236}">
                <a16:creationId xmlns:a16="http://schemas.microsoft.com/office/drawing/2014/main" id="{D1CDE595-6ED8-2947-94E6-904F16877878}"/>
              </a:ext>
            </a:extLst>
          </p:cNvPr>
          <p:cNvSpPr>
            <a:spLocks noGrp="1"/>
          </p:cNvSpPr>
          <p:nvPr>
            <p:ph sz="quarter" idx="16"/>
          </p:nvPr>
        </p:nvSpPr>
        <p:spPr>
          <a:xfrm>
            <a:off x="914400" y="2636912"/>
            <a:ext cx="4762500" cy="3567076"/>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7946F9D9-A575-874C-A467-F51262784E11}"/>
              </a:ext>
            </a:extLst>
          </p:cNvPr>
          <p:cNvSpPr>
            <a:spLocks noGrp="1"/>
          </p:cNvSpPr>
          <p:nvPr>
            <p:ph type="ftr" sz="quarter" idx="22"/>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C5D89D92-CBFF-964D-BD96-9EC9901F0092}"/>
              </a:ext>
            </a:extLst>
          </p:cNvPr>
          <p:cNvSpPr>
            <a:spLocks noGrp="1"/>
          </p:cNvSpPr>
          <p:nvPr>
            <p:ph type="sldNum" sz="quarter" idx="23"/>
          </p:nvPr>
        </p:nvSpPr>
        <p:spPr/>
        <p:txBody>
          <a:bodyPr/>
          <a:lstStyle/>
          <a:p>
            <a:fld id="{836C8E4F-BDC4-414D-910C-516BEB09BCD1}" type="slidenum">
              <a:rPr lang="en-US" smtClean="0"/>
              <a:t>‹#›</a:t>
            </a:fld>
            <a:endParaRPr lang="en-US"/>
          </a:p>
        </p:txBody>
      </p:sp>
      <p:pic>
        <p:nvPicPr>
          <p:cNvPr id="12" name="Picture 11">
            <a:extLst>
              <a:ext uri="{FF2B5EF4-FFF2-40B4-BE49-F238E27FC236}">
                <a16:creationId xmlns:a16="http://schemas.microsoft.com/office/drawing/2014/main" id="{6E2AEE62-435A-B648-8C0F-84888353B226}"/>
              </a:ext>
            </a:extLst>
          </p:cNvPr>
          <p:cNvPicPr>
            <a:picLocks noChangeAspect="1"/>
          </p:cNvPicPr>
          <p:nvPr/>
        </p:nvPicPr>
        <p:blipFill>
          <a:blip r:embed="rId2"/>
          <a:srcRect/>
          <a:stretch/>
        </p:blipFill>
        <p:spPr>
          <a:xfrm>
            <a:off x="9696618" y="270918"/>
            <a:ext cx="2103120" cy="377204"/>
          </a:xfrm>
          <a:prstGeom prst="rect">
            <a:avLst/>
          </a:prstGeom>
        </p:spPr>
      </p:pic>
      <p:sp>
        <p:nvSpPr>
          <p:cNvPr id="14" name="Freeform 13">
            <a:extLst>
              <a:ext uri="{FF2B5EF4-FFF2-40B4-BE49-F238E27FC236}">
                <a16:creationId xmlns:a16="http://schemas.microsoft.com/office/drawing/2014/main" id="{B7D35C75-8417-A047-BDD3-22FA82BE6CE6}"/>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107AF822-1253-2043-B55E-217D67DB70C5}"/>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9">
            <a:extLst>
              <a:ext uri="{FF2B5EF4-FFF2-40B4-BE49-F238E27FC236}">
                <a16:creationId xmlns:a16="http://schemas.microsoft.com/office/drawing/2014/main" id="{A4566491-C222-4110-A02D-4B17728E459F}"/>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98737036"/>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Headline + Image 2">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ADAA766-7F72-2141-9650-F7B38A32BF83}"/>
              </a:ext>
            </a:extLst>
          </p:cNvPr>
          <p:cNvSpPr>
            <a:spLocks noGrp="1"/>
          </p:cNvSpPr>
          <p:nvPr>
            <p:ph type="pic" sz="quarter" idx="18" hasCustomPrompt="1"/>
          </p:nvPr>
        </p:nvSpPr>
        <p:spPr>
          <a:xfrm>
            <a:off x="910797" y="2057400"/>
            <a:ext cx="10363200" cy="3344861"/>
          </a:xfrm>
          <a:pattFill prst="pct5">
            <a:fgClr>
              <a:schemeClr val="accent2"/>
            </a:fgClr>
            <a:bgClr>
              <a:schemeClr val="accent4"/>
            </a:bgClr>
          </a:patt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chemeClr val="bg1"/>
                </a:solidFill>
                <a:latin typeface="+mn-lt"/>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a:p>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EF635BC1-9DD1-FE4C-96C2-3735A9A5B6F7}"/>
              </a:ext>
            </a:extLst>
          </p:cNvPr>
          <p:cNvSpPr>
            <a:spLocks noGrp="1"/>
          </p:cNvSpPr>
          <p:nvPr>
            <p:ph type="ftr" sz="quarter" idx="19"/>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A5B8F163-D253-FE41-8B88-C941EE7B4A11}"/>
              </a:ext>
            </a:extLst>
          </p:cNvPr>
          <p:cNvSpPr>
            <a:spLocks noGrp="1"/>
          </p:cNvSpPr>
          <p:nvPr>
            <p:ph type="sldNum" sz="quarter" idx="20"/>
          </p:nvPr>
        </p:nvSpPr>
        <p:spPr/>
        <p:txBody>
          <a:bodyPr/>
          <a:lstStyle/>
          <a:p>
            <a:fld id="{836C8E4F-BDC4-414D-910C-516BEB09BCD1}" type="slidenum">
              <a:rPr lang="en-US" smtClean="0"/>
              <a:t>‹#›</a:t>
            </a:fld>
            <a:endParaRPr lang="en-US"/>
          </a:p>
        </p:txBody>
      </p:sp>
      <p:pic>
        <p:nvPicPr>
          <p:cNvPr id="10" name="Picture 9">
            <a:extLst>
              <a:ext uri="{FF2B5EF4-FFF2-40B4-BE49-F238E27FC236}">
                <a16:creationId xmlns:a16="http://schemas.microsoft.com/office/drawing/2014/main" id="{CD15A61B-EFDC-D345-BD73-B31323C1846F}"/>
              </a:ext>
            </a:extLst>
          </p:cNvPr>
          <p:cNvPicPr>
            <a:picLocks noChangeAspect="1"/>
          </p:cNvPicPr>
          <p:nvPr/>
        </p:nvPicPr>
        <p:blipFill>
          <a:blip r:embed="rId2"/>
          <a:srcRect/>
          <a:stretch/>
        </p:blipFill>
        <p:spPr>
          <a:xfrm>
            <a:off x="9696618" y="270918"/>
            <a:ext cx="2103120" cy="377204"/>
          </a:xfrm>
          <a:prstGeom prst="rect">
            <a:avLst/>
          </a:prstGeom>
        </p:spPr>
      </p:pic>
      <p:sp>
        <p:nvSpPr>
          <p:cNvPr id="12" name="Freeform 11">
            <a:extLst>
              <a:ext uri="{FF2B5EF4-FFF2-40B4-BE49-F238E27FC236}">
                <a16:creationId xmlns:a16="http://schemas.microsoft.com/office/drawing/2014/main" id="{E1915856-795E-6946-B22A-4146A0ED1270}"/>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163F2DC3-04F4-D549-AF6D-C1A2801FEB5C}"/>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8">
            <a:extLst>
              <a:ext uri="{FF2B5EF4-FFF2-40B4-BE49-F238E27FC236}">
                <a16:creationId xmlns:a16="http://schemas.microsoft.com/office/drawing/2014/main" id="{99A4AC97-8500-6DE3-CC7E-91E56E4A22F8}"/>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944251"/>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 + Image">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981E6A29-DCDC-364B-853F-94EB2E406D81}"/>
              </a:ext>
            </a:extLst>
          </p:cNvPr>
          <p:cNvSpPr/>
          <p:nvPr/>
        </p:nvSpPr>
        <p:spPr>
          <a:xfrm flipH="1" flipV="1">
            <a:off x="5353508" y="0"/>
            <a:ext cx="6838492" cy="6858000"/>
          </a:xfrm>
          <a:custGeom>
            <a:avLst/>
            <a:gdLst>
              <a:gd name="connsiteX0" fmla="*/ 0 w 6838492"/>
              <a:gd name="connsiteY0" fmla="*/ 0 h 6858000"/>
              <a:gd name="connsiteX1" fmla="*/ 6838492 w 6838492"/>
              <a:gd name="connsiteY1" fmla="*/ 0 h 6858000"/>
              <a:gd name="connsiteX2" fmla="*/ 3871927 w 6838492"/>
              <a:gd name="connsiteY2" fmla="*/ 6858000 h 6858000"/>
              <a:gd name="connsiteX3" fmla="*/ 0 w 6838492"/>
              <a:gd name="connsiteY3" fmla="*/ 6858000 h 6858000"/>
              <a:gd name="connsiteX4" fmla="*/ 0 w 683849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8492" h="6858000">
                <a:moveTo>
                  <a:pt x="0" y="0"/>
                </a:moveTo>
                <a:lnTo>
                  <a:pt x="6838492" y="0"/>
                </a:lnTo>
                <a:lnTo>
                  <a:pt x="3871927" y="6858000"/>
                </a:lnTo>
                <a:lnTo>
                  <a:pt x="0" y="6858000"/>
                </a:lnTo>
                <a:lnTo>
                  <a:pt x="0" y="0"/>
                </a:lnTo>
                <a:close/>
              </a:path>
            </a:pathLst>
          </a:custGeom>
          <a:solidFill>
            <a:schemeClr val="bg2">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Content Placeholder 20">
            <a:extLst>
              <a:ext uri="{FF2B5EF4-FFF2-40B4-BE49-F238E27FC236}">
                <a16:creationId xmlns:a16="http://schemas.microsoft.com/office/drawing/2014/main" id="{960B3B4F-2906-B14C-B329-7809381AA0A5}"/>
              </a:ext>
            </a:extLst>
          </p:cNvPr>
          <p:cNvSpPr>
            <a:spLocks noGrp="1"/>
          </p:cNvSpPr>
          <p:nvPr>
            <p:ph sz="quarter" idx="16"/>
          </p:nvPr>
        </p:nvSpPr>
        <p:spPr>
          <a:xfrm>
            <a:off x="914400" y="2057400"/>
            <a:ext cx="4279900" cy="3851274"/>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n-lt"/>
              </a:defRPr>
            </a:lvl1pPr>
          </a:lstStyle>
          <a:p>
            <a:r>
              <a:rPr lang="en-US" dirty="0"/>
              <a:t>CLICK TO EDIT MASTER TITLE STYLE</a:t>
            </a:r>
          </a:p>
        </p:txBody>
      </p:sp>
      <p:sp>
        <p:nvSpPr>
          <p:cNvPr id="3" name="Picture Placeholder 2">
            <a:extLst>
              <a:ext uri="{FF2B5EF4-FFF2-40B4-BE49-F238E27FC236}">
                <a16:creationId xmlns:a16="http://schemas.microsoft.com/office/drawing/2014/main" id="{62C2188E-E084-474E-810A-759A4705C42B}"/>
              </a:ext>
            </a:extLst>
          </p:cNvPr>
          <p:cNvSpPr>
            <a:spLocks noGrp="1"/>
          </p:cNvSpPr>
          <p:nvPr>
            <p:ph type="pic" sz="quarter" idx="17"/>
          </p:nvPr>
        </p:nvSpPr>
        <p:spPr>
          <a:xfrm>
            <a:off x="6096000" y="2057400"/>
            <a:ext cx="5181600" cy="3074987"/>
          </a:xfrm>
          <a:pattFill prst="pct5">
            <a:fgClr>
              <a:schemeClr val="bg1"/>
            </a:fgClr>
            <a:bgClr>
              <a:schemeClr val="accent4"/>
            </a:bgClr>
          </a:pattFill>
        </p:spPr>
        <p:txBody>
          <a:bodyPr/>
          <a:lstStyle>
            <a:lvl1pPr marL="0" indent="0">
              <a:buNone/>
              <a:defRPr>
                <a:solidFill>
                  <a:schemeClr val="bg2"/>
                </a:solidFill>
                <a:latin typeface="+mn-lt"/>
              </a:defRPr>
            </a:lvl1pPr>
          </a:lstStyle>
          <a:p>
            <a:r>
              <a:rPr lang="en-US"/>
              <a:t>Click icon to add picture</a:t>
            </a:r>
            <a:endParaRPr lang="en-US" dirty="0"/>
          </a:p>
        </p:txBody>
      </p:sp>
      <p:sp>
        <p:nvSpPr>
          <p:cNvPr id="2" name="Footer Placeholder 1">
            <a:extLst>
              <a:ext uri="{FF2B5EF4-FFF2-40B4-BE49-F238E27FC236}">
                <a16:creationId xmlns:a16="http://schemas.microsoft.com/office/drawing/2014/main" id="{AA756794-88FC-D94D-B5ED-D618054338E0}"/>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C541580E-B478-864F-9C76-91E5F98C8A29}"/>
              </a:ext>
            </a:extLst>
          </p:cNvPr>
          <p:cNvSpPr>
            <a:spLocks noGrp="1"/>
          </p:cNvSpPr>
          <p:nvPr>
            <p:ph type="sldNum" sz="quarter" idx="19"/>
          </p:nvPr>
        </p:nvSpPr>
        <p:spPr/>
        <p:txBody>
          <a:bodyPr/>
          <a:lstStyle/>
          <a:p>
            <a:fld id="{836C8E4F-BDC4-414D-910C-516BEB09BCD1}" type="slidenum">
              <a:rPr lang="en-US" smtClean="0"/>
              <a:t>‹#›</a:t>
            </a:fld>
            <a:endParaRPr lang="en-US"/>
          </a:p>
        </p:txBody>
      </p:sp>
      <p:sp>
        <p:nvSpPr>
          <p:cNvPr id="12" name="Text Placeholder 6">
            <a:extLst>
              <a:ext uri="{FF2B5EF4-FFF2-40B4-BE49-F238E27FC236}">
                <a16:creationId xmlns:a16="http://schemas.microsoft.com/office/drawing/2014/main" id="{BC3E6C61-5273-0D44-AF52-5110D9F53BB0}"/>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9" name="Text Placeholder 8">
            <a:extLst>
              <a:ext uri="{FF2B5EF4-FFF2-40B4-BE49-F238E27FC236}">
                <a16:creationId xmlns:a16="http://schemas.microsoft.com/office/drawing/2014/main" id="{1B2C3BBA-A242-5449-85EB-5D5B755F6831}"/>
              </a:ext>
            </a:extLst>
          </p:cNvPr>
          <p:cNvSpPr>
            <a:spLocks noGrp="1"/>
          </p:cNvSpPr>
          <p:nvPr>
            <p:ph type="body" sz="quarter" idx="20"/>
          </p:nvPr>
        </p:nvSpPr>
        <p:spPr>
          <a:xfrm>
            <a:off x="6096001" y="5132388"/>
            <a:ext cx="5181600" cy="485775"/>
          </a:xfrm>
        </p:spPr>
        <p:txBody>
          <a:bodyPr>
            <a:noAutofit/>
          </a:bodyPr>
          <a:lstStyle>
            <a:lvl1pPr marL="0" indent="0" algn="r">
              <a:buNone/>
              <a:defRPr sz="1200">
                <a:solidFill>
                  <a:schemeClr val="accent3"/>
                </a:solidFill>
              </a:defRPr>
            </a:lvl1pPr>
            <a:lvl2pPr marL="457200" indent="0" algn="r">
              <a:buNone/>
              <a:defRPr sz="1200"/>
            </a:lvl2pPr>
            <a:lvl3pPr marL="914400" indent="0">
              <a:buNone/>
              <a:defRPr sz="1200"/>
            </a:lvl3pPr>
            <a:lvl4pPr marL="1371600" indent="0">
              <a:buNone/>
              <a:defRPr sz="1200"/>
            </a:lvl4pPr>
            <a:lvl5pPr marL="1828800" indent="0">
              <a:buNone/>
              <a:defRPr sz="1200"/>
            </a:lvl5pPr>
          </a:lstStyle>
          <a:p>
            <a:pPr lvl="0"/>
            <a:r>
              <a:rPr lang="en-US"/>
              <a:t>Click to edit Master text styles</a:t>
            </a:r>
          </a:p>
        </p:txBody>
      </p:sp>
      <p:pic>
        <p:nvPicPr>
          <p:cNvPr id="19" name="Picture 18">
            <a:extLst>
              <a:ext uri="{FF2B5EF4-FFF2-40B4-BE49-F238E27FC236}">
                <a16:creationId xmlns:a16="http://schemas.microsoft.com/office/drawing/2014/main" id="{D22919E4-022B-FE46-9D43-B59DEBA64792}"/>
              </a:ext>
            </a:extLst>
          </p:cNvPr>
          <p:cNvPicPr>
            <a:picLocks noChangeAspect="1"/>
          </p:cNvPicPr>
          <p:nvPr/>
        </p:nvPicPr>
        <p:blipFill>
          <a:blip r:embed="rId2"/>
          <a:srcRect/>
          <a:stretch/>
        </p:blipFill>
        <p:spPr>
          <a:xfrm>
            <a:off x="9696618" y="270918"/>
            <a:ext cx="2103120" cy="377204"/>
          </a:xfrm>
          <a:prstGeom prst="rect">
            <a:avLst/>
          </a:prstGeom>
        </p:spPr>
      </p:pic>
      <p:sp>
        <p:nvSpPr>
          <p:cNvPr id="20" name="Freeform 19">
            <a:extLst>
              <a:ext uri="{FF2B5EF4-FFF2-40B4-BE49-F238E27FC236}">
                <a16:creationId xmlns:a16="http://schemas.microsoft.com/office/drawing/2014/main" id="{96D9998A-DEF9-0949-86C3-3FB8FF504631}"/>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a:extLst>
              <a:ext uri="{FF2B5EF4-FFF2-40B4-BE49-F238E27FC236}">
                <a16:creationId xmlns:a16="http://schemas.microsoft.com/office/drawing/2014/main" id="{A9CB6E31-9379-9F46-8D1A-10231B790EDE}"/>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12">
            <a:extLst>
              <a:ext uri="{FF2B5EF4-FFF2-40B4-BE49-F238E27FC236}">
                <a16:creationId xmlns:a16="http://schemas.microsoft.com/office/drawing/2014/main" id="{1C2FDAA2-A0B8-8B9C-F394-62CEC8983D05}"/>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116731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 Image (Blu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40A308-8768-9848-B893-4F890FF476E8}"/>
              </a:ext>
            </a:extLst>
          </p:cNvPr>
          <p:cNvPicPr>
            <a:picLocks noChangeAspect="1"/>
          </p:cNvPicPr>
          <p:nvPr/>
        </p:nvPicPr>
        <p:blipFill>
          <a:blip r:embed="rId2"/>
          <a:srcRect/>
          <a:stretch/>
        </p:blipFill>
        <p:spPr>
          <a:xfrm>
            <a:off x="9696618" y="270918"/>
            <a:ext cx="2103120" cy="377204"/>
          </a:xfrm>
          <a:prstGeom prst="rect">
            <a:avLst/>
          </a:prstGeom>
        </p:spPr>
      </p:pic>
      <p:sp>
        <p:nvSpPr>
          <p:cNvPr id="10" name="Freeform 9">
            <a:extLst>
              <a:ext uri="{FF2B5EF4-FFF2-40B4-BE49-F238E27FC236}">
                <a16:creationId xmlns:a16="http://schemas.microsoft.com/office/drawing/2014/main" id="{E7AD539D-B727-5745-B35D-C99540E6D04D}"/>
              </a:ext>
            </a:extLst>
          </p:cNvPr>
          <p:cNvSpPr/>
          <p:nvPr/>
        </p:nvSpPr>
        <p:spPr>
          <a:xfrm>
            <a:off x="0" y="0"/>
            <a:ext cx="9593848" cy="6858000"/>
          </a:xfrm>
          <a:custGeom>
            <a:avLst/>
            <a:gdLst>
              <a:gd name="connsiteX0" fmla="*/ 0 w 9593848"/>
              <a:gd name="connsiteY0" fmla="*/ 0 h 6858000"/>
              <a:gd name="connsiteX1" fmla="*/ 2755356 w 9593848"/>
              <a:gd name="connsiteY1" fmla="*/ 0 h 6858000"/>
              <a:gd name="connsiteX2" fmla="*/ 3754498 w 9593848"/>
              <a:gd name="connsiteY2" fmla="*/ 0 h 6858000"/>
              <a:gd name="connsiteX3" fmla="*/ 9593848 w 9593848"/>
              <a:gd name="connsiteY3" fmla="*/ 0 h 6858000"/>
              <a:gd name="connsiteX4" fmla="*/ 6627283 w 9593848"/>
              <a:gd name="connsiteY4" fmla="*/ 6858000 h 6858000"/>
              <a:gd name="connsiteX5" fmla="*/ 3754498 w 9593848"/>
              <a:gd name="connsiteY5" fmla="*/ 6858000 h 6858000"/>
              <a:gd name="connsiteX6" fmla="*/ 2755356 w 9593848"/>
              <a:gd name="connsiteY6" fmla="*/ 6858000 h 6858000"/>
              <a:gd name="connsiteX7" fmla="*/ 0 w 9593848"/>
              <a:gd name="connsiteY7" fmla="*/ 6858000 h 6858000"/>
              <a:gd name="connsiteX8" fmla="*/ 0 w 9593848"/>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3848" h="6858000">
                <a:moveTo>
                  <a:pt x="0" y="0"/>
                </a:moveTo>
                <a:lnTo>
                  <a:pt x="2755356" y="0"/>
                </a:lnTo>
                <a:lnTo>
                  <a:pt x="3754498" y="0"/>
                </a:lnTo>
                <a:lnTo>
                  <a:pt x="9593848" y="0"/>
                </a:lnTo>
                <a:lnTo>
                  <a:pt x="6627283" y="6858000"/>
                </a:lnTo>
                <a:lnTo>
                  <a:pt x="3754498" y="6858000"/>
                </a:lnTo>
                <a:lnTo>
                  <a:pt x="2755356"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bg1"/>
                </a:solidFill>
                <a:latin typeface="+mn-lt"/>
              </a:defRPr>
            </a:lvl1pPr>
          </a:lstStyle>
          <a:p>
            <a:r>
              <a:rPr lang="en-US" dirty="0"/>
              <a:t>CLICK TO EDIT MASTER TITLE STYLE</a:t>
            </a:r>
          </a:p>
        </p:txBody>
      </p:sp>
      <p:sp>
        <p:nvSpPr>
          <p:cNvPr id="3" name="Picture Placeholder 2">
            <a:extLst>
              <a:ext uri="{FF2B5EF4-FFF2-40B4-BE49-F238E27FC236}">
                <a16:creationId xmlns:a16="http://schemas.microsoft.com/office/drawing/2014/main" id="{62C2188E-E084-474E-810A-759A4705C42B}"/>
              </a:ext>
            </a:extLst>
          </p:cNvPr>
          <p:cNvSpPr>
            <a:spLocks noGrp="1"/>
          </p:cNvSpPr>
          <p:nvPr>
            <p:ph type="pic" sz="quarter" idx="17"/>
          </p:nvPr>
        </p:nvSpPr>
        <p:spPr>
          <a:xfrm>
            <a:off x="3228617" y="1988840"/>
            <a:ext cx="5734766" cy="3517802"/>
          </a:xfrm>
          <a:pattFill prst="pct5">
            <a:fgClr>
              <a:schemeClr val="bg1"/>
            </a:fgClr>
            <a:bgClr>
              <a:schemeClr val="accent4"/>
            </a:bgClr>
          </a:pattFill>
        </p:spPr>
        <p:txBody>
          <a:bodyPr/>
          <a:lstStyle>
            <a:lvl1pPr>
              <a:defRPr>
                <a:solidFill>
                  <a:schemeClr val="bg1"/>
                </a:solidFill>
                <a:latin typeface="+mn-lt"/>
              </a:defRPr>
            </a:lvl1pPr>
          </a:lstStyle>
          <a:p>
            <a:r>
              <a:rPr lang="en-US"/>
              <a:t>Click icon to add picture</a:t>
            </a:r>
            <a:endParaRPr lang="en-US" dirty="0"/>
          </a:p>
        </p:txBody>
      </p:sp>
      <p:sp>
        <p:nvSpPr>
          <p:cNvPr id="2" name="Footer Placeholder 1">
            <a:extLst>
              <a:ext uri="{FF2B5EF4-FFF2-40B4-BE49-F238E27FC236}">
                <a16:creationId xmlns:a16="http://schemas.microsoft.com/office/drawing/2014/main" id="{6FE03A78-C558-D64F-8558-099EF5D7E1D6}"/>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DCA58544-7AA3-8B46-B6FC-593C8F8C7D8A}"/>
              </a:ext>
            </a:extLst>
          </p:cNvPr>
          <p:cNvSpPr>
            <a:spLocks noGrp="1"/>
          </p:cNvSpPr>
          <p:nvPr>
            <p:ph type="sldNum" sz="quarter" idx="19"/>
          </p:nvPr>
        </p:nvSpPr>
        <p:spPr/>
        <p:txBody>
          <a:bodyPr/>
          <a:lstStyle/>
          <a:p>
            <a:fld id="{836C8E4F-BDC4-414D-910C-516BEB09BCD1}" type="slidenum">
              <a:rPr lang="en-US" smtClean="0"/>
              <a:t>‹#›</a:t>
            </a:fld>
            <a:endParaRPr lang="en-US"/>
          </a:p>
        </p:txBody>
      </p:sp>
    </p:spTree>
    <p:extLst>
      <p:ext uri="{BB962C8B-B14F-4D97-AF65-F5344CB8AC3E}">
        <p14:creationId xmlns:p14="http://schemas.microsoft.com/office/powerpoint/2010/main" val="8327317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9D7489F0-3F92-AD48-A5C8-3589E8EFF66F}"/>
              </a:ext>
            </a:extLst>
          </p:cNvPr>
          <p:cNvSpPr/>
          <p:nvPr/>
        </p:nvSpPr>
        <p:spPr>
          <a:xfrm>
            <a:off x="0" y="1028700"/>
            <a:ext cx="8913179" cy="4749800"/>
          </a:xfrm>
          <a:custGeom>
            <a:avLst/>
            <a:gdLst>
              <a:gd name="connsiteX0" fmla="*/ 0 w 8913179"/>
              <a:gd name="connsiteY0" fmla="*/ 0 h 4749800"/>
              <a:gd name="connsiteX1" fmla="*/ 4176890 w 8913179"/>
              <a:gd name="connsiteY1" fmla="*/ 0 h 4749800"/>
              <a:gd name="connsiteX2" fmla="*/ 4868888 w 8913179"/>
              <a:gd name="connsiteY2" fmla="*/ 0 h 4749800"/>
              <a:gd name="connsiteX3" fmla="*/ 8913179 w 8913179"/>
              <a:gd name="connsiteY3" fmla="*/ 0 h 4749800"/>
              <a:gd name="connsiteX4" fmla="*/ 6858558 w 8913179"/>
              <a:gd name="connsiteY4" fmla="*/ 4749800 h 4749800"/>
              <a:gd name="connsiteX5" fmla="*/ 4868888 w 8913179"/>
              <a:gd name="connsiteY5" fmla="*/ 4749800 h 4749800"/>
              <a:gd name="connsiteX6" fmla="*/ 4176890 w 8913179"/>
              <a:gd name="connsiteY6" fmla="*/ 4749800 h 4749800"/>
              <a:gd name="connsiteX7" fmla="*/ 0 w 8913179"/>
              <a:gd name="connsiteY7" fmla="*/ 4749800 h 474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13179" h="4749800">
                <a:moveTo>
                  <a:pt x="0" y="0"/>
                </a:moveTo>
                <a:lnTo>
                  <a:pt x="4176890" y="0"/>
                </a:lnTo>
                <a:lnTo>
                  <a:pt x="4868888" y="0"/>
                </a:lnTo>
                <a:lnTo>
                  <a:pt x="8913179" y="0"/>
                </a:lnTo>
                <a:lnTo>
                  <a:pt x="6858558" y="4749800"/>
                </a:lnTo>
                <a:lnTo>
                  <a:pt x="4868888" y="4749800"/>
                </a:lnTo>
                <a:lnTo>
                  <a:pt x="4176890" y="4749800"/>
                </a:lnTo>
                <a:lnTo>
                  <a:pt x="0" y="4749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85FE595A-81A4-C34C-87AC-F104D4B8089A}"/>
              </a:ext>
            </a:extLst>
          </p:cNvPr>
          <p:cNvSpPr txBox="1"/>
          <p:nvPr/>
        </p:nvSpPr>
        <p:spPr>
          <a:xfrm>
            <a:off x="3052464" y="1223158"/>
            <a:ext cx="771392" cy="1200329"/>
          </a:xfrm>
          <a:prstGeom prst="rect">
            <a:avLst/>
          </a:prstGeom>
          <a:noFill/>
        </p:spPr>
        <p:txBody>
          <a:bodyPr wrap="square" rtlCol="0">
            <a:spAutoFit/>
          </a:bodyPr>
          <a:lstStyle/>
          <a:p>
            <a:r>
              <a:rPr lang="en-US" sz="7200" b="1" i="0" dirty="0">
                <a:solidFill>
                  <a:schemeClr val="accent2"/>
                </a:solidFill>
                <a:latin typeface="Arial" panose="020B0604020202020204" pitchFamily="34" charset="0"/>
                <a:cs typeface="Arial" panose="020B0604020202020204" pitchFamily="34" charset="0"/>
              </a:rPr>
              <a:t>“</a:t>
            </a:r>
          </a:p>
        </p:txBody>
      </p:sp>
      <p:sp>
        <p:nvSpPr>
          <p:cNvPr id="14" name="Picture Placeholder 13">
            <a:extLst>
              <a:ext uri="{FF2B5EF4-FFF2-40B4-BE49-F238E27FC236}">
                <a16:creationId xmlns:a16="http://schemas.microsoft.com/office/drawing/2014/main" id="{A9A49A6B-89AF-2843-8B30-6B5DC9F35F67}"/>
              </a:ext>
            </a:extLst>
          </p:cNvPr>
          <p:cNvSpPr>
            <a:spLocks noGrp="1"/>
          </p:cNvSpPr>
          <p:nvPr>
            <p:ph type="pic" sz="quarter" idx="12" hasCustomPrompt="1"/>
          </p:nvPr>
        </p:nvSpPr>
        <p:spPr>
          <a:xfrm>
            <a:off x="7083864" y="1028700"/>
            <a:ext cx="5108137" cy="4749800"/>
          </a:xfrm>
          <a:custGeom>
            <a:avLst/>
            <a:gdLst>
              <a:gd name="connsiteX0" fmla="*/ 2073098 w 5108137"/>
              <a:gd name="connsiteY0" fmla="*/ 0 h 4749800"/>
              <a:gd name="connsiteX1" fmla="*/ 5108137 w 5108137"/>
              <a:gd name="connsiteY1" fmla="*/ 0 h 4749800"/>
              <a:gd name="connsiteX2" fmla="*/ 5108137 w 5108137"/>
              <a:gd name="connsiteY2" fmla="*/ 4749800 h 4749800"/>
              <a:gd name="connsiteX3" fmla="*/ 0 w 5108137"/>
              <a:gd name="connsiteY3" fmla="*/ 4749800 h 4749800"/>
            </a:gdLst>
            <a:ahLst/>
            <a:cxnLst>
              <a:cxn ang="0">
                <a:pos x="connsiteX0" y="connsiteY0"/>
              </a:cxn>
              <a:cxn ang="0">
                <a:pos x="connsiteX1" y="connsiteY1"/>
              </a:cxn>
              <a:cxn ang="0">
                <a:pos x="connsiteX2" y="connsiteY2"/>
              </a:cxn>
              <a:cxn ang="0">
                <a:pos x="connsiteX3" y="connsiteY3"/>
              </a:cxn>
            </a:cxnLst>
            <a:rect l="l" t="t" r="r" b="b"/>
            <a:pathLst>
              <a:path w="5108137" h="4749800">
                <a:moveTo>
                  <a:pt x="2073098" y="0"/>
                </a:moveTo>
                <a:lnTo>
                  <a:pt x="5108137" y="0"/>
                </a:lnTo>
                <a:lnTo>
                  <a:pt x="5108137" y="4749800"/>
                </a:lnTo>
                <a:lnTo>
                  <a:pt x="0" y="4749800"/>
                </a:lnTo>
                <a:close/>
              </a:path>
            </a:pathLst>
          </a:custGeom>
          <a:pattFill prst="pct5">
            <a:fgClr>
              <a:schemeClr val="bg1"/>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i="0">
                <a:solidFill>
                  <a:schemeClr val="bg2"/>
                </a:solidFill>
                <a:latin typeface="+mn-lt"/>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56" name="Text Placeholder 55">
            <a:extLst>
              <a:ext uri="{FF2B5EF4-FFF2-40B4-BE49-F238E27FC236}">
                <a16:creationId xmlns:a16="http://schemas.microsoft.com/office/drawing/2014/main" id="{79C1F6C3-ADF5-194D-B9F6-64E759CED320}"/>
              </a:ext>
            </a:extLst>
          </p:cNvPr>
          <p:cNvSpPr>
            <a:spLocks noGrp="1"/>
          </p:cNvSpPr>
          <p:nvPr>
            <p:ph type="body" sz="quarter" idx="13" hasCustomPrompt="1"/>
          </p:nvPr>
        </p:nvSpPr>
        <p:spPr>
          <a:xfrm>
            <a:off x="914400" y="2057400"/>
            <a:ext cx="5570537" cy="3171800"/>
          </a:xfrm>
        </p:spPr>
        <p:txBody>
          <a:bodyPr>
            <a:normAutofit/>
          </a:bodyPr>
          <a:lstStyle>
            <a:lvl1pPr marL="0" indent="0">
              <a:buNone/>
              <a:defRPr sz="2800" b="0" i="1">
                <a:solidFill>
                  <a:schemeClr val="bg1"/>
                </a:solidFill>
                <a:latin typeface="Arial" panose="020B0604020202020204" pitchFamily="34" charset="0"/>
                <a:cs typeface="Arial" panose="020B0604020202020204" pitchFamily="34" charset="0"/>
              </a:defRPr>
            </a:lvl1pPr>
            <a:lvl2pPr marL="457200" indent="0">
              <a:buFont typeface="Arial" panose="020B0604020202020204" pitchFamily="34" charset="0"/>
              <a:buNone/>
              <a:defRPr/>
            </a:lvl2pPr>
          </a:lstStyle>
          <a:p>
            <a:pPr lvl="0"/>
            <a:r>
              <a:rPr lang="en-US" dirty="0"/>
              <a:t>Click to edit master text styles</a:t>
            </a:r>
          </a:p>
        </p:txBody>
      </p:sp>
      <p:sp>
        <p:nvSpPr>
          <p:cNvPr id="2" name="Footer Placeholder 1">
            <a:extLst>
              <a:ext uri="{FF2B5EF4-FFF2-40B4-BE49-F238E27FC236}">
                <a16:creationId xmlns:a16="http://schemas.microsoft.com/office/drawing/2014/main" id="{B40DAE06-0021-0D45-90C2-A7EA113AEA1C}"/>
              </a:ext>
            </a:extLst>
          </p:cNvPr>
          <p:cNvSpPr>
            <a:spLocks noGrp="1"/>
          </p:cNvSpPr>
          <p:nvPr>
            <p:ph type="ftr" sz="quarter" idx="14"/>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3D68C36D-9E59-3B4E-96F5-EB11CB3D1D22}"/>
              </a:ext>
            </a:extLst>
          </p:cNvPr>
          <p:cNvSpPr>
            <a:spLocks noGrp="1"/>
          </p:cNvSpPr>
          <p:nvPr>
            <p:ph type="sldNum" sz="quarter" idx="15"/>
          </p:nvPr>
        </p:nvSpPr>
        <p:spPr/>
        <p:txBody>
          <a:bodyPr/>
          <a:lstStyle/>
          <a:p>
            <a:fld id="{836C8E4F-BDC4-414D-910C-516BEB09BCD1}" type="slidenum">
              <a:rPr lang="en-US" smtClean="0"/>
              <a:t>‹#›</a:t>
            </a:fld>
            <a:endParaRPr lang="en-US"/>
          </a:p>
        </p:txBody>
      </p:sp>
      <p:pic>
        <p:nvPicPr>
          <p:cNvPr id="9" name="Picture 8">
            <a:extLst>
              <a:ext uri="{FF2B5EF4-FFF2-40B4-BE49-F238E27FC236}">
                <a16:creationId xmlns:a16="http://schemas.microsoft.com/office/drawing/2014/main" id="{A772E845-F0C1-0042-B1F5-2AA0BC29484D}"/>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3485033320"/>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1">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F951E-5C53-0948-802C-467D303BC49C}"/>
              </a:ext>
            </a:extLst>
          </p:cNvPr>
          <p:cNvSpPr>
            <a:spLocks noGrp="1"/>
          </p:cNvSpPr>
          <p:nvPr>
            <p:ph type="title" hasCustomPrompt="1"/>
          </p:nvPr>
        </p:nvSpPr>
        <p:spPr>
          <a:xfrm>
            <a:off x="6488501" y="2099034"/>
            <a:ext cx="4789098" cy="1008931"/>
          </a:xfrm>
        </p:spPr>
        <p:txBody>
          <a:bodyPr anchor="t">
            <a:normAutofit/>
          </a:bodyPr>
          <a:lstStyle>
            <a:lvl1pPr algn="r">
              <a:defRPr sz="3200" b="1" i="0">
                <a:solidFill>
                  <a:schemeClr val="bg2"/>
                </a:solidFill>
                <a:latin typeface="+mj-lt"/>
              </a:defRPr>
            </a:lvl1pPr>
          </a:lstStyle>
          <a:p>
            <a:r>
              <a:rPr lang="en-US" dirty="0"/>
              <a:t>CLICK TO EDIT MASTER TITLE STYLE</a:t>
            </a:r>
          </a:p>
        </p:txBody>
      </p:sp>
      <p:sp>
        <p:nvSpPr>
          <p:cNvPr id="7" name="Text Placeholder 6">
            <a:extLst>
              <a:ext uri="{FF2B5EF4-FFF2-40B4-BE49-F238E27FC236}">
                <a16:creationId xmlns:a16="http://schemas.microsoft.com/office/drawing/2014/main" id="{9B87889E-CB65-0D40-B29A-9C553E146B32}"/>
              </a:ext>
            </a:extLst>
          </p:cNvPr>
          <p:cNvSpPr>
            <a:spLocks noGrp="1"/>
          </p:cNvSpPr>
          <p:nvPr>
            <p:ph type="body" sz="quarter" idx="10" hasCustomPrompt="1"/>
          </p:nvPr>
        </p:nvSpPr>
        <p:spPr>
          <a:xfrm>
            <a:off x="6488501" y="3107965"/>
            <a:ext cx="4789099" cy="1008931"/>
          </a:xfrm>
        </p:spPr>
        <p:txBody>
          <a:bodyPr anchor="t">
            <a:noAutofit/>
          </a:bodyPr>
          <a:lstStyle>
            <a:lvl1pPr marL="0" indent="0" algn="r">
              <a:buNone/>
              <a:defRPr sz="2200" b="0" i="0" cap="all" baseline="0">
                <a:solidFill>
                  <a:schemeClr val="bg1"/>
                </a:solidFill>
                <a:latin typeface="+mj-lt"/>
              </a:defRPr>
            </a:lvl1pPr>
          </a:lstStyle>
          <a:p>
            <a:pPr lvl="0"/>
            <a:r>
              <a:rPr lang="en-US" dirty="0"/>
              <a:t>CLICK TO EDIT MASTER TEXT STYLES</a:t>
            </a:r>
          </a:p>
        </p:txBody>
      </p:sp>
      <p:sp>
        <p:nvSpPr>
          <p:cNvPr id="49" name="Picture Placeholder 48">
            <a:extLst>
              <a:ext uri="{FF2B5EF4-FFF2-40B4-BE49-F238E27FC236}">
                <a16:creationId xmlns:a16="http://schemas.microsoft.com/office/drawing/2014/main" id="{AFFA642D-24AF-FD46-929D-1FE417D7DCD3}"/>
              </a:ext>
            </a:extLst>
          </p:cNvPr>
          <p:cNvSpPr>
            <a:spLocks noGrp="1" noChangeAspect="1"/>
          </p:cNvSpPr>
          <p:nvPr>
            <p:ph type="pic" sz="quarter" idx="11" hasCustomPrompt="1"/>
          </p:nvPr>
        </p:nvSpPr>
        <p:spPr>
          <a:xfrm>
            <a:off x="-3554858" y="0"/>
            <a:ext cx="8835416" cy="6858000"/>
          </a:xfrm>
          <a:custGeom>
            <a:avLst/>
            <a:gdLst>
              <a:gd name="connsiteX0" fmla="*/ 445 w 8835416"/>
              <a:gd name="connsiteY0" fmla="*/ 6856971 h 6858000"/>
              <a:gd name="connsiteX1" fmla="*/ 445 w 8835416"/>
              <a:gd name="connsiteY1" fmla="*/ 6858000 h 6858000"/>
              <a:gd name="connsiteX2" fmla="*/ 0 w 8835416"/>
              <a:gd name="connsiteY2" fmla="*/ 6858000 h 6858000"/>
              <a:gd name="connsiteX3" fmla="*/ 3554858 w 8835416"/>
              <a:gd name="connsiteY3" fmla="*/ 0 h 6858000"/>
              <a:gd name="connsiteX4" fmla="*/ 8835416 w 8835416"/>
              <a:gd name="connsiteY4" fmla="*/ 0 h 6858000"/>
              <a:gd name="connsiteX5" fmla="*/ 5871251 w 8835416"/>
              <a:gd name="connsiteY5" fmla="*/ 6858000 h 6858000"/>
              <a:gd name="connsiteX6" fmla="*/ 3554858 w 883541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5416" h="6858000">
                <a:moveTo>
                  <a:pt x="445" y="6856971"/>
                </a:moveTo>
                <a:lnTo>
                  <a:pt x="445" y="6858000"/>
                </a:lnTo>
                <a:lnTo>
                  <a:pt x="0" y="6858000"/>
                </a:lnTo>
                <a:close/>
                <a:moveTo>
                  <a:pt x="3554858" y="0"/>
                </a:moveTo>
                <a:lnTo>
                  <a:pt x="8835416" y="0"/>
                </a:lnTo>
                <a:lnTo>
                  <a:pt x="5871251" y="6858000"/>
                </a:lnTo>
                <a:lnTo>
                  <a:pt x="3554858" y="6858000"/>
                </a:lnTo>
                <a:close/>
              </a:path>
            </a:pathLst>
          </a:custGeom>
          <a:pattFill prst="pct5">
            <a:fgClr>
              <a:schemeClr val="accent2"/>
            </a:fgClr>
            <a:bgClr>
              <a:schemeClr val="accent4"/>
            </a:bgClr>
          </a:pattFill>
        </p:spPr>
        <p:txBody>
          <a:bodyPr wrap="square">
            <a:noAutofit/>
          </a:bodyPr>
          <a:lstStyle>
            <a:lvl1pPr marL="228600" marR="0" indent="-228600" algn="r" defTabSz="914400" rtl="0" eaLnBrk="1" fontAlgn="auto" latinLnBrk="0" hangingPunct="1">
              <a:lnSpc>
                <a:spcPct val="90000"/>
              </a:lnSpc>
              <a:spcBef>
                <a:spcPts val="1000"/>
              </a:spcBef>
              <a:spcAft>
                <a:spcPts val="0"/>
              </a:spcAft>
              <a:buClrTx/>
              <a:buSzTx/>
              <a:buFont typeface="Arial" panose="020B0604020202020204" pitchFamily="34" charset="0"/>
              <a:buChar char="•"/>
              <a:tabLst/>
              <a:defRPr lang="en-US" sz="2000" kern="1200">
                <a:solidFill>
                  <a:schemeClr val="bg2"/>
                </a:solidFill>
                <a:latin typeface="Arial" panose="020B0604020202020204" pitchFamily="34" charset="0"/>
                <a:ea typeface="+mn-ea"/>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51" name="Text Placeholder 14">
            <a:extLst>
              <a:ext uri="{FF2B5EF4-FFF2-40B4-BE49-F238E27FC236}">
                <a16:creationId xmlns:a16="http://schemas.microsoft.com/office/drawing/2014/main" id="{BC0998E0-4BE4-564A-80AD-C636A0A32377}"/>
              </a:ext>
            </a:extLst>
          </p:cNvPr>
          <p:cNvSpPr>
            <a:spLocks noGrp="1"/>
          </p:cNvSpPr>
          <p:nvPr>
            <p:ph type="body" sz="quarter" idx="15"/>
          </p:nvPr>
        </p:nvSpPr>
        <p:spPr>
          <a:xfrm>
            <a:off x="7079261" y="5366752"/>
            <a:ext cx="4198338" cy="785235"/>
          </a:xfrm>
        </p:spPr>
        <p:txBody>
          <a:bodyPr/>
          <a:lstStyle>
            <a:lvl1pPr marL="0" indent="0" algn="r">
              <a:buNone/>
              <a:defRPr sz="2000" b="0" i="0">
                <a:solidFill>
                  <a:schemeClr val="bg1"/>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5" name="Footer Placeholder 4">
            <a:extLst>
              <a:ext uri="{FF2B5EF4-FFF2-40B4-BE49-F238E27FC236}">
                <a16:creationId xmlns:a16="http://schemas.microsoft.com/office/drawing/2014/main" id="{D53C141C-D072-A84E-B0E3-D7250F2AAAA3}"/>
              </a:ext>
            </a:extLst>
          </p:cNvPr>
          <p:cNvSpPr>
            <a:spLocks noGrp="1"/>
          </p:cNvSpPr>
          <p:nvPr>
            <p:ph type="ftr" sz="quarter" idx="16"/>
          </p:nvPr>
        </p:nvSpPr>
        <p:spPr>
          <a:xfrm>
            <a:off x="8742213" y="6381328"/>
            <a:ext cx="2535386" cy="184262"/>
          </a:xfrm>
        </p:spPr>
        <p:txBody>
          <a:bodyPr/>
          <a:lstStyle>
            <a:lvl1pPr algn="r">
              <a:defRPr>
                <a:solidFill>
                  <a:schemeClr val="bg1"/>
                </a:solidFill>
              </a:defRPr>
            </a:lvl1pPr>
          </a:lstStyle>
          <a:p>
            <a:r>
              <a:rPr lang="en-US"/>
              <a:t>Copyright</a:t>
            </a:r>
            <a:r>
              <a:rPr lang="en-US" baseline="30000"/>
              <a:t>©</a:t>
            </a:r>
            <a:r>
              <a:rPr lang="en-US"/>
              <a:t> Performance Review Institute</a:t>
            </a:r>
            <a:endParaRPr lang="en-US" dirty="0"/>
          </a:p>
        </p:txBody>
      </p:sp>
      <p:pic>
        <p:nvPicPr>
          <p:cNvPr id="14" name="Picture 13">
            <a:extLst>
              <a:ext uri="{FF2B5EF4-FFF2-40B4-BE49-F238E27FC236}">
                <a16:creationId xmlns:a16="http://schemas.microsoft.com/office/drawing/2014/main" id="{5CD65A6F-D44B-094D-AED0-D808D322EDE3}"/>
              </a:ext>
            </a:extLst>
          </p:cNvPr>
          <p:cNvPicPr>
            <a:picLocks noChangeAspect="1"/>
          </p:cNvPicPr>
          <p:nvPr/>
        </p:nvPicPr>
        <p:blipFill>
          <a:blip r:embed="rId2"/>
          <a:srcRect/>
          <a:stretch/>
        </p:blipFill>
        <p:spPr>
          <a:xfrm>
            <a:off x="7800842" y="930952"/>
            <a:ext cx="3591057" cy="644073"/>
          </a:xfrm>
          <a:prstGeom prst="rect">
            <a:avLst/>
          </a:prstGeom>
        </p:spPr>
      </p:pic>
    </p:spTree>
    <p:extLst>
      <p:ext uri="{BB962C8B-B14F-4D97-AF65-F5344CB8AC3E}">
        <p14:creationId xmlns:p14="http://schemas.microsoft.com/office/powerpoint/2010/main" val="13601482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Our Team">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FD3181A-094B-B249-B7A1-FD23BC2480A2}"/>
              </a:ext>
            </a:extLst>
          </p:cNvPr>
          <p:cNvSpPr/>
          <p:nvPr/>
        </p:nvSpPr>
        <p:spPr>
          <a:xfrm>
            <a:off x="0" y="0"/>
            <a:ext cx="5287017" cy="6858000"/>
          </a:xfrm>
          <a:custGeom>
            <a:avLst/>
            <a:gdLst>
              <a:gd name="connsiteX0" fmla="*/ 0 w 5287017"/>
              <a:gd name="connsiteY0" fmla="*/ 0 h 6858000"/>
              <a:gd name="connsiteX1" fmla="*/ 5287017 w 5287017"/>
              <a:gd name="connsiteY1" fmla="*/ 0 h 6858000"/>
              <a:gd name="connsiteX2" fmla="*/ 2320452 w 5287017"/>
              <a:gd name="connsiteY2" fmla="*/ 6858000 h 6858000"/>
              <a:gd name="connsiteX3" fmla="*/ 0 w 5287017"/>
              <a:gd name="connsiteY3" fmla="*/ 6858000 h 6858000"/>
              <a:gd name="connsiteX4" fmla="*/ 0 w 528701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017" h="6858000">
                <a:moveTo>
                  <a:pt x="0" y="0"/>
                </a:moveTo>
                <a:lnTo>
                  <a:pt x="5287017" y="0"/>
                </a:lnTo>
                <a:lnTo>
                  <a:pt x="2320452"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6">
            <a:extLst>
              <a:ext uri="{FF2B5EF4-FFF2-40B4-BE49-F238E27FC236}">
                <a16:creationId xmlns:a16="http://schemas.microsoft.com/office/drawing/2014/main" id="{E6DC67E5-E61B-CF42-BAAC-413A81D7BA15}"/>
              </a:ext>
            </a:extLst>
          </p:cNvPr>
          <p:cNvSpPr>
            <a:spLocks noGrp="1"/>
          </p:cNvSpPr>
          <p:nvPr>
            <p:ph type="title" hasCustomPrompt="1"/>
          </p:nvPr>
        </p:nvSpPr>
        <p:spPr>
          <a:xfrm>
            <a:off x="914400" y="1538557"/>
            <a:ext cx="2980267" cy="1407843"/>
          </a:xfrm>
        </p:spPr>
        <p:txBody>
          <a:bodyPr anchor="t">
            <a:normAutofit/>
          </a:bodyPr>
          <a:lstStyle>
            <a:lvl1pPr>
              <a:defRPr sz="3200" b="1" i="0">
                <a:solidFill>
                  <a:schemeClr val="bg1"/>
                </a:solidFill>
                <a:latin typeface="+mj-lt"/>
              </a:defRPr>
            </a:lvl1pPr>
          </a:lstStyle>
          <a:p>
            <a:r>
              <a:rPr lang="en-US" dirty="0"/>
              <a:t>CLICK TO EDIT MASTER TITLE STYLE</a:t>
            </a:r>
          </a:p>
        </p:txBody>
      </p:sp>
      <p:sp>
        <p:nvSpPr>
          <p:cNvPr id="10" name="Text Placeholder 6">
            <a:extLst>
              <a:ext uri="{FF2B5EF4-FFF2-40B4-BE49-F238E27FC236}">
                <a16:creationId xmlns:a16="http://schemas.microsoft.com/office/drawing/2014/main" id="{7EB42814-B1D7-F146-8428-D55841FA664A}"/>
              </a:ext>
            </a:extLst>
          </p:cNvPr>
          <p:cNvSpPr>
            <a:spLocks noGrp="1"/>
          </p:cNvSpPr>
          <p:nvPr>
            <p:ph type="body" sz="quarter" idx="10" hasCustomPrompt="1"/>
          </p:nvPr>
        </p:nvSpPr>
        <p:spPr>
          <a:xfrm>
            <a:off x="914400" y="2946400"/>
            <a:ext cx="2980267" cy="1072444"/>
          </a:xfrm>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A641F517-2AB8-B248-AC9F-22FD5F4ABE8B}"/>
              </a:ext>
            </a:extLst>
          </p:cNvPr>
          <p:cNvSpPr>
            <a:spLocks noGrp="1"/>
          </p:cNvSpPr>
          <p:nvPr>
            <p:ph type="ftr" sz="quarter" idx="17"/>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FA09FF3B-391A-7140-AF22-7DC187FA5356}"/>
              </a:ext>
            </a:extLst>
          </p:cNvPr>
          <p:cNvSpPr>
            <a:spLocks noGrp="1"/>
          </p:cNvSpPr>
          <p:nvPr>
            <p:ph type="sldNum" sz="quarter" idx="18"/>
          </p:nvPr>
        </p:nvSpPr>
        <p:spPr/>
        <p:txBody>
          <a:bodyPr/>
          <a:lstStyle/>
          <a:p>
            <a:fld id="{836C8E4F-BDC4-414D-910C-516BEB09BCD1}" type="slidenum">
              <a:rPr lang="en-US" smtClean="0"/>
              <a:t>‹#›</a:t>
            </a:fld>
            <a:endParaRPr lang="en-US"/>
          </a:p>
        </p:txBody>
      </p:sp>
      <p:pic>
        <p:nvPicPr>
          <p:cNvPr id="13" name="Picture 12">
            <a:extLst>
              <a:ext uri="{FF2B5EF4-FFF2-40B4-BE49-F238E27FC236}">
                <a16:creationId xmlns:a16="http://schemas.microsoft.com/office/drawing/2014/main" id="{9DF1291D-157D-1048-ABBB-841FB70E483F}"/>
              </a:ext>
            </a:extLst>
          </p:cNvPr>
          <p:cNvPicPr>
            <a:picLocks noChangeAspect="1"/>
          </p:cNvPicPr>
          <p:nvPr/>
        </p:nvPicPr>
        <p:blipFill>
          <a:blip r:embed="rId2"/>
          <a:srcRect/>
          <a:stretch/>
        </p:blipFill>
        <p:spPr>
          <a:xfrm>
            <a:off x="914400" y="639063"/>
            <a:ext cx="2676657" cy="545143"/>
          </a:xfrm>
          <a:prstGeom prst="rect">
            <a:avLst/>
          </a:prstGeom>
        </p:spPr>
      </p:pic>
      <p:sp>
        <p:nvSpPr>
          <p:cNvPr id="12" name="Picture Placeholder 8">
            <a:extLst>
              <a:ext uri="{FF2B5EF4-FFF2-40B4-BE49-F238E27FC236}">
                <a16:creationId xmlns:a16="http://schemas.microsoft.com/office/drawing/2014/main" id="{6A957C35-CA06-EF42-9EFE-389804ACE58D}"/>
              </a:ext>
            </a:extLst>
          </p:cNvPr>
          <p:cNvSpPr>
            <a:spLocks noGrp="1"/>
          </p:cNvSpPr>
          <p:nvPr>
            <p:ph type="pic" sz="quarter" idx="12" hasCustomPrompt="1"/>
          </p:nvPr>
        </p:nvSpPr>
        <p:spPr>
          <a:xfrm>
            <a:off x="6407380" y="1018741"/>
            <a:ext cx="1616075" cy="1584325"/>
          </a:xfrm>
          <a:prstGeom prst="ellipse">
            <a:avLst/>
          </a:prstGeom>
        </p:spPr>
        <p:txBody>
          <a:bodyPr/>
          <a:lstStyle>
            <a:lvl1pPr marL="0" indent="0">
              <a:buNone/>
              <a:defRPr sz="1600"/>
            </a:lvl1pPr>
          </a:lstStyle>
          <a:p>
            <a:r>
              <a:rPr lang="en-US" dirty="0"/>
              <a:t>Click to add headshot</a:t>
            </a:r>
          </a:p>
        </p:txBody>
      </p:sp>
      <p:sp>
        <p:nvSpPr>
          <p:cNvPr id="14" name="Content Placeholder 3">
            <a:extLst>
              <a:ext uri="{FF2B5EF4-FFF2-40B4-BE49-F238E27FC236}">
                <a16:creationId xmlns:a16="http://schemas.microsoft.com/office/drawing/2014/main" id="{601AF17A-9029-194E-83E1-9A7B553B62A5}"/>
              </a:ext>
            </a:extLst>
          </p:cNvPr>
          <p:cNvSpPr>
            <a:spLocks noGrp="1"/>
          </p:cNvSpPr>
          <p:nvPr>
            <p:ph sz="half" idx="13" hasCustomPrompt="1"/>
          </p:nvPr>
        </p:nvSpPr>
        <p:spPr>
          <a:xfrm>
            <a:off x="5714661" y="2762733"/>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15" name="Content Placeholder 3">
            <a:extLst>
              <a:ext uri="{FF2B5EF4-FFF2-40B4-BE49-F238E27FC236}">
                <a16:creationId xmlns:a16="http://schemas.microsoft.com/office/drawing/2014/main" id="{BE883274-CD63-BE40-8C9B-F5340D2ED69F}"/>
              </a:ext>
            </a:extLst>
          </p:cNvPr>
          <p:cNvSpPr>
            <a:spLocks noGrp="1"/>
          </p:cNvSpPr>
          <p:nvPr>
            <p:ph sz="half" idx="14"/>
          </p:nvPr>
        </p:nvSpPr>
        <p:spPr>
          <a:xfrm>
            <a:off x="5714661" y="3026649"/>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
        <p:nvSpPr>
          <p:cNvPr id="16" name="Picture Placeholder 8">
            <a:extLst>
              <a:ext uri="{FF2B5EF4-FFF2-40B4-BE49-F238E27FC236}">
                <a16:creationId xmlns:a16="http://schemas.microsoft.com/office/drawing/2014/main" id="{85994228-D9F7-4240-BEDA-000CE33AE22C}"/>
              </a:ext>
            </a:extLst>
          </p:cNvPr>
          <p:cNvSpPr>
            <a:spLocks noGrp="1"/>
          </p:cNvSpPr>
          <p:nvPr>
            <p:ph type="pic" sz="quarter" idx="15" hasCustomPrompt="1"/>
          </p:nvPr>
        </p:nvSpPr>
        <p:spPr>
          <a:xfrm>
            <a:off x="9602792" y="1018741"/>
            <a:ext cx="1616075" cy="1584325"/>
          </a:xfrm>
          <a:prstGeom prst="ellipse">
            <a:avLst/>
          </a:prstGeom>
        </p:spPr>
        <p:txBody>
          <a:bodyPr/>
          <a:lstStyle>
            <a:lvl1pPr marL="0" indent="0">
              <a:buNone/>
              <a:defRPr sz="1600"/>
            </a:lvl1pPr>
          </a:lstStyle>
          <a:p>
            <a:r>
              <a:rPr lang="en-US" dirty="0"/>
              <a:t>Click to add headshot</a:t>
            </a:r>
          </a:p>
        </p:txBody>
      </p:sp>
      <p:sp>
        <p:nvSpPr>
          <p:cNvPr id="17" name="Content Placeholder 3">
            <a:extLst>
              <a:ext uri="{FF2B5EF4-FFF2-40B4-BE49-F238E27FC236}">
                <a16:creationId xmlns:a16="http://schemas.microsoft.com/office/drawing/2014/main" id="{834E034C-056F-0249-B204-8E9EBCC4EF06}"/>
              </a:ext>
            </a:extLst>
          </p:cNvPr>
          <p:cNvSpPr>
            <a:spLocks noGrp="1"/>
          </p:cNvSpPr>
          <p:nvPr>
            <p:ph sz="half" idx="16" hasCustomPrompt="1"/>
          </p:nvPr>
        </p:nvSpPr>
        <p:spPr>
          <a:xfrm>
            <a:off x="8910073" y="2762733"/>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18" name="Content Placeholder 3">
            <a:extLst>
              <a:ext uri="{FF2B5EF4-FFF2-40B4-BE49-F238E27FC236}">
                <a16:creationId xmlns:a16="http://schemas.microsoft.com/office/drawing/2014/main" id="{D4B737A1-FBD1-354C-A648-3F1566A32926}"/>
              </a:ext>
            </a:extLst>
          </p:cNvPr>
          <p:cNvSpPr>
            <a:spLocks noGrp="1"/>
          </p:cNvSpPr>
          <p:nvPr>
            <p:ph sz="half" idx="19"/>
          </p:nvPr>
        </p:nvSpPr>
        <p:spPr>
          <a:xfrm>
            <a:off x="8910073" y="3026649"/>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
        <p:nvSpPr>
          <p:cNvPr id="19" name="Picture Placeholder 8">
            <a:extLst>
              <a:ext uri="{FF2B5EF4-FFF2-40B4-BE49-F238E27FC236}">
                <a16:creationId xmlns:a16="http://schemas.microsoft.com/office/drawing/2014/main" id="{D4175C0C-6335-E945-8FC7-B624F1E4056B}"/>
              </a:ext>
            </a:extLst>
          </p:cNvPr>
          <p:cNvSpPr>
            <a:spLocks noGrp="1"/>
          </p:cNvSpPr>
          <p:nvPr>
            <p:ph type="pic" sz="quarter" idx="21" hasCustomPrompt="1"/>
          </p:nvPr>
        </p:nvSpPr>
        <p:spPr>
          <a:xfrm>
            <a:off x="5261332" y="3775128"/>
            <a:ext cx="1616075" cy="1584325"/>
          </a:xfrm>
          <a:prstGeom prst="ellipse">
            <a:avLst/>
          </a:prstGeom>
        </p:spPr>
        <p:txBody>
          <a:bodyPr/>
          <a:lstStyle>
            <a:lvl1pPr marL="0" indent="0">
              <a:buNone/>
              <a:defRPr sz="1600"/>
            </a:lvl1pPr>
          </a:lstStyle>
          <a:p>
            <a:r>
              <a:rPr lang="en-US" dirty="0"/>
              <a:t>Click to add headshot</a:t>
            </a:r>
          </a:p>
        </p:txBody>
      </p:sp>
      <p:sp>
        <p:nvSpPr>
          <p:cNvPr id="20" name="Content Placeholder 3">
            <a:extLst>
              <a:ext uri="{FF2B5EF4-FFF2-40B4-BE49-F238E27FC236}">
                <a16:creationId xmlns:a16="http://schemas.microsoft.com/office/drawing/2014/main" id="{F5FE5140-9706-EE4C-8EA9-4F1E38B14BFC}"/>
              </a:ext>
            </a:extLst>
          </p:cNvPr>
          <p:cNvSpPr>
            <a:spLocks noGrp="1"/>
          </p:cNvSpPr>
          <p:nvPr>
            <p:ph sz="half" idx="22" hasCustomPrompt="1"/>
          </p:nvPr>
        </p:nvSpPr>
        <p:spPr>
          <a:xfrm>
            <a:off x="4568613" y="5519120"/>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C86EC74D-FEFF-004A-80B0-E851BB7892AA}"/>
              </a:ext>
            </a:extLst>
          </p:cNvPr>
          <p:cNvSpPr>
            <a:spLocks noGrp="1"/>
          </p:cNvSpPr>
          <p:nvPr>
            <p:ph sz="half" idx="23"/>
          </p:nvPr>
        </p:nvSpPr>
        <p:spPr>
          <a:xfrm>
            <a:off x="4568613" y="5783036"/>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
        <p:nvSpPr>
          <p:cNvPr id="22" name="Picture Placeholder 8">
            <a:extLst>
              <a:ext uri="{FF2B5EF4-FFF2-40B4-BE49-F238E27FC236}">
                <a16:creationId xmlns:a16="http://schemas.microsoft.com/office/drawing/2014/main" id="{DD118B31-3B2C-F845-BADE-FC10BE1CD29F}"/>
              </a:ext>
            </a:extLst>
          </p:cNvPr>
          <p:cNvSpPr>
            <a:spLocks noGrp="1"/>
          </p:cNvSpPr>
          <p:nvPr>
            <p:ph type="pic" sz="quarter" idx="24" hasCustomPrompt="1"/>
          </p:nvPr>
        </p:nvSpPr>
        <p:spPr>
          <a:xfrm>
            <a:off x="8456744" y="3775128"/>
            <a:ext cx="1616075" cy="1584325"/>
          </a:xfrm>
          <a:prstGeom prst="ellipse">
            <a:avLst/>
          </a:prstGeom>
        </p:spPr>
        <p:txBody>
          <a:bodyPr/>
          <a:lstStyle>
            <a:lvl1pPr marL="0" indent="0">
              <a:buNone/>
              <a:defRPr sz="1600"/>
            </a:lvl1pPr>
          </a:lstStyle>
          <a:p>
            <a:r>
              <a:rPr lang="en-US" dirty="0"/>
              <a:t>Click to add headshot</a:t>
            </a:r>
          </a:p>
        </p:txBody>
      </p:sp>
      <p:sp>
        <p:nvSpPr>
          <p:cNvPr id="23" name="Content Placeholder 3">
            <a:extLst>
              <a:ext uri="{FF2B5EF4-FFF2-40B4-BE49-F238E27FC236}">
                <a16:creationId xmlns:a16="http://schemas.microsoft.com/office/drawing/2014/main" id="{096E684B-FBF4-2A47-B685-869DC1523AB1}"/>
              </a:ext>
            </a:extLst>
          </p:cNvPr>
          <p:cNvSpPr>
            <a:spLocks noGrp="1"/>
          </p:cNvSpPr>
          <p:nvPr>
            <p:ph sz="half" idx="25" hasCustomPrompt="1"/>
          </p:nvPr>
        </p:nvSpPr>
        <p:spPr>
          <a:xfrm>
            <a:off x="7764025" y="5519120"/>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24" name="Content Placeholder 3">
            <a:extLst>
              <a:ext uri="{FF2B5EF4-FFF2-40B4-BE49-F238E27FC236}">
                <a16:creationId xmlns:a16="http://schemas.microsoft.com/office/drawing/2014/main" id="{6E1141A5-7ED7-E24A-95A3-0902B602A282}"/>
              </a:ext>
            </a:extLst>
          </p:cNvPr>
          <p:cNvSpPr>
            <a:spLocks noGrp="1"/>
          </p:cNvSpPr>
          <p:nvPr>
            <p:ph sz="half" idx="26"/>
          </p:nvPr>
        </p:nvSpPr>
        <p:spPr>
          <a:xfrm>
            <a:off x="7764025" y="5783036"/>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Tree>
    <p:extLst>
      <p:ext uri="{BB962C8B-B14F-4D97-AF65-F5344CB8AC3E}">
        <p14:creationId xmlns:p14="http://schemas.microsoft.com/office/powerpoint/2010/main" val="1426588282"/>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nd">
    <p:bg>
      <p:bgPr>
        <a:solidFill>
          <a:schemeClr val="accent4"/>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45BC73C-7B14-2348-973B-B3F3B9AB9B30}"/>
              </a:ext>
            </a:extLst>
          </p:cNvPr>
          <p:cNvSpPr>
            <a:spLocks noGrp="1"/>
          </p:cNvSpPr>
          <p:nvPr>
            <p:ph type="pic" sz="quarter" idx="12" hasCustomPrompt="1"/>
          </p:nvPr>
        </p:nvSpPr>
        <p:spPr>
          <a:xfrm>
            <a:off x="0" y="0"/>
            <a:ext cx="12192000" cy="6858000"/>
          </a:xfrm>
          <a:custGeom>
            <a:avLst/>
            <a:gdLst>
              <a:gd name="connsiteX0" fmla="*/ 2567885 w 12192000"/>
              <a:gd name="connsiteY0" fmla="*/ 0 h 6858000"/>
              <a:gd name="connsiteX1" fmla="*/ 12192000 w 12192000"/>
              <a:gd name="connsiteY1" fmla="*/ 0 h 6858000"/>
              <a:gd name="connsiteX2" fmla="*/ 12192000 w 12192000"/>
              <a:gd name="connsiteY2" fmla="*/ 974566 h 6858000"/>
              <a:gd name="connsiteX3" fmla="*/ 9624116 w 12192000"/>
              <a:gd name="connsiteY3" fmla="*/ 6858000 h 6858000"/>
              <a:gd name="connsiteX4" fmla="*/ 0 w 12192000"/>
              <a:gd name="connsiteY4" fmla="*/ 6858000 h 6858000"/>
              <a:gd name="connsiteX5" fmla="*/ 0 w 12192000"/>
              <a:gd name="connsiteY5" fmla="*/ 58834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2567885" y="0"/>
                </a:moveTo>
                <a:lnTo>
                  <a:pt x="12192000" y="0"/>
                </a:lnTo>
                <a:lnTo>
                  <a:pt x="12192000" y="974566"/>
                </a:lnTo>
                <a:lnTo>
                  <a:pt x="9624116" y="6858000"/>
                </a:lnTo>
                <a:lnTo>
                  <a:pt x="0" y="6858000"/>
                </a:lnTo>
                <a:lnTo>
                  <a:pt x="0" y="5883437"/>
                </a:lnTo>
                <a:close/>
              </a:path>
            </a:pathLst>
          </a:custGeom>
          <a:pattFill prst="pct5">
            <a:fgClr>
              <a:schemeClr val="accent2"/>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Tree>
    <p:extLst>
      <p:ext uri="{BB962C8B-B14F-4D97-AF65-F5344CB8AC3E}">
        <p14:creationId xmlns:p14="http://schemas.microsoft.com/office/powerpoint/2010/main" val="2979543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F951E-5C53-0948-802C-467D303BC49C}"/>
              </a:ext>
            </a:extLst>
          </p:cNvPr>
          <p:cNvSpPr>
            <a:spLocks noGrp="1"/>
          </p:cNvSpPr>
          <p:nvPr>
            <p:ph type="title" hasCustomPrompt="1"/>
          </p:nvPr>
        </p:nvSpPr>
        <p:spPr>
          <a:xfrm>
            <a:off x="914400" y="1982415"/>
            <a:ext cx="5037584" cy="1097215"/>
          </a:xfrm>
        </p:spPr>
        <p:txBody>
          <a:bodyPr>
            <a:noAutofit/>
          </a:bodyPr>
          <a:lstStyle>
            <a:lvl1pPr algn="l">
              <a:defRPr sz="3400" b="1" i="0">
                <a:solidFill>
                  <a:schemeClr val="accent5"/>
                </a:solidFill>
                <a:latin typeface="+mj-lt"/>
              </a:defRPr>
            </a:lvl1pPr>
          </a:lstStyle>
          <a:p>
            <a:r>
              <a:rPr lang="en-US" dirty="0"/>
              <a:t>CLICK TO EDIT MASTER TITLE STYLE</a:t>
            </a:r>
          </a:p>
        </p:txBody>
      </p:sp>
      <p:sp>
        <p:nvSpPr>
          <p:cNvPr id="5" name="Picture Placeholder 17">
            <a:extLst>
              <a:ext uri="{FF2B5EF4-FFF2-40B4-BE49-F238E27FC236}">
                <a16:creationId xmlns:a16="http://schemas.microsoft.com/office/drawing/2014/main" id="{86140599-B847-984C-A8B5-449EBE0FBCE1}"/>
              </a:ext>
            </a:extLst>
          </p:cNvPr>
          <p:cNvSpPr>
            <a:spLocks noGrp="1"/>
          </p:cNvSpPr>
          <p:nvPr>
            <p:ph type="pic" sz="quarter" idx="13" hasCustomPrompt="1"/>
          </p:nvPr>
        </p:nvSpPr>
        <p:spPr>
          <a:xfrm>
            <a:off x="4933555" y="0"/>
            <a:ext cx="7258445" cy="6858000"/>
          </a:xfrm>
          <a:custGeom>
            <a:avLst/>
            <a:gdLst>
              <a:gd name="connsiteX0" fmla="*/ 2993243 w 7258445"/>
              <a:gd name="connsiteY0" fmla="*/ 0 h 6858000"/>
              <a:gd name="connsiteX1" fmla="*/ 7258445 w 7258445"/>
              <a:gd name="connsiteY1" fmla="*/ 0 h 6858000"/>
              <a:gd name="connsiteX2" fmla="*/ 7258445 w 7258445"/>
              <a:gd name="connsiteY2" fmla="*/ 3640067 h 6858000"/>
              <a:gd name="connsiteX3" fmla="*/ 5853946 w 7258445"/>
              <a:gd name="connsiteY3" fmla="*/ 6858000 h 6858000"/>
              <a:gd name="connsiteX4" fmla="*/ 0 w 7258445"/>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8445" h="6858000">
                <a:moveTo>
                  <a:pt x="2993243" y="0"/>
                </a:moveTo>
                <a:lnTo>
                  <a:pt x="7258445" y="0"/>
                </a:lnTo>
                <a:lnTo>
                  <a:pt x="7258445" y="3640067"/>
                </a:lnTo>
                <a:lnTo>
                  <a:pt x="5853946" y="6858000"/>
                </a:lnTo>
                <a:lnTo>
                  <a:pt x="0" y="6858000"/>
                </a:lnTo>
                <a:close/>
              </a:path>
            </a:pathLst>
          </a:custGeom>
          <a:pattFill prst="pct5">
            <a:fgClr>
              <a:schemeClr val="accent2"/>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6" name="Text Placeholder 6">
            <a:extLst>
              <a:ext uri="{FF2B5EF4-FFF2-40B4-BE49-F238E27FC236}">
                <a16:creationId xmlns:a16="http://schemas.microsoft.com/office/drawing/2014/main" id="{A913D655-E7CD-524A-B684-72FC32B32042}"/>
              </a:ext>
            </a:extLst>
          </p:cNvPr>
          <p:cNvSpPr>
            <a:spLocks noGrp="1"/>
          </p:cNvSpPr>
          <p:nvPr>
            <p:ph type="body" sz="quarter" idx="14" hasCustomPrompt="1"/>
          </p:nvPr>
        </p:nvSpPr>
        <p:spPr>
          <a:xfrm>
            <a:off x="914400" y="3092767"/>
            <a:ext cx="3763328" cy="1008931"/>
          </a:xfrm>
        </p:spPr>
        <p:txBody>
          <a:bodyPr>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8" name="Text Placeholder 14">
            <a:extLst>
              <a:ext uri="{FF2B5EF4-FFF2-40B4-BE49-F238E27FC236}">
                <a16:creationId xmlns:a16="http://schemas.microsoft.com/office/drawing/2014/main" id="{CD40DA3D-51C5-B442-8476-1F7A28446E0D}"/>
              </a:ext>
            </a:extLst>
          </p:cNvPr>
          <p:cNvSpPr>
            <a:spLocks noGrp="1"/>
          </p:cNvSpPr>
          <p:nvPr>
            <p:ph type="body" sz="quarter" idx="15"/>
          </p:nvPr>
        </p:nvSpPr>
        <p:spPr>
          <a:xfrm>
            <a:off x="914400" y="5366752"/>
            <a:ext cx="3763328" cy="785235"/>
          </a:xfrm>
        </p:spPr>
        <p:txBody>
          <a:bodyPr/>
          <a:lstStyle>
            <a:lvl1pPr marL="0" indent="0" algn="l">
              <a:buNone/>
              <a:defRPr sz="2000" b="0" i="0">
                <a:solidFill>
                  <a:schemeClr val="accent5"/>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9A273A0-0289-3541-9324-5FC6170069FC}"/>
              </a:ext>
            </a:extLst>
          </p:cNvPr>
          <p:cNvSpPr>
            <a:spLocks noGrp="1"/>
          </p:cNvSpPr>
          <p:nvPr>
            <p:ph type="ftr" sz="quarter" idx="16"/>
          </p:nvPr>
        </p:nvSpPr>
        <p:spPr>
          <a:xfrm>
            <a:off x="914400" y="6381328"/>
            <a:ext cx="2535386" cy="184262"/>
          </a:xfrm>
        </p:spPr>
        <p:txBody>
          <a:bodyPr/>
          <a:lstStyle>
            <a:lvl1pPr algn="l">
              <a:defRPr>
                <a:solidFill>
                  <a:schemeClr val="accent3"/>
                </a:solidFill>
              </a:defRPr>
            </a:lvl1pPr>
          </a:lstStyle>
          <a:p>
            <a:r>
              <a:rPr lang="en-US"/>
              <a:t>Copyright</a:t>
            </a:r>
            <a:r>
              <a:rPr lang="en-US" baseline="30000"/>
              <a:t>©</a:t>
            </a:r>
            <a:r>
              <a:rPr lang="en-US"/>
              <a:t> Performance Review Institute</a:t>
            </a:r>
            <a:endParaRPr lang="en-US" dirty="0"/>
          </a:p>
        </p:txBody>
      </p:sp>
      <p:pic>
        <p:nvPicPr>
          <p:cNvPr id="9" name="Picture 8">
            <a:extLst>
              <a:ext uri="{FF2B5EF4-FFF2-40B4-BE49-F238E27FC236}">
                <a16:creationId xmlns:a16="http://schemas.microsoft.com/office/drawing/2014/main" id="{4E7AB1D7-25F6-1948-BEA7-D6E7CD23AFD8}"/>
              </a:ext>
            </a:extLst>
          </p:cNvPr>
          <p:cNvPicPr>
            <a:picLocks noChangeAspect="1"/>
          </p:cNvPicPr>
          <p:nvPr/>
        </p:nvPicPr>
        <p:blipFill>
          <a:blip r:embed="rId2"/>
          <a:srcRect/>
          <a:stretch/>
        </p:blipFill>
        <p:spPr>
          <a:xfrm>
            <a:off x="855674" y="1065350"/>
            <a:ext cx="3591051" cy="644072"/>
          </a:xfrm>
          <a:prstGeom prst="rect">
            <a:avLst/>
          </a:prstGeom>
        </p:spPr>
      </p:pic>
    </p:spTree>
    <p:extLst>
      <p:ext uri="{BB962C8B-B14F-4D97-AF65-F5344CB8AC3E}">
        <p14:creationId xmlns:p14="http://schemas.microsoft.com/office/powerpoint/2010/main" val="101241266"/>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3 (no photo)">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CC866321-511F-B64C-9093-01F876BEF977}"/>
              </a:ext>
            </a:extLst>
          </p:cNvPr>
          <p:cNvSpPr/>
          <p:nvPr/>
        </p:nvSpPr>
        <p:spPr>
          <a:xfrm flipH="1" flipV="1">
            <a:off x="6934876" y="0"/>
            <a:ext cx="8835416" cy="6858000"/>
          </a:xfrm>
          <a:custGeom>
            <a:avLst/>
            <a:gdLst>
              <a:gd name="connsiteX0" fmla="*/ 445 w 8835416"/>
              <a:gd name="connsiteY0" fmla="*/ 6856971 h 6858000"/>
              <a:gd name="connsiteX1" fmla="*/ 445 w 8835416"/>
              <a:gd name="connsiteY1" fmla="*/ 6858000 h 6858000"/>
              <a:gd name="connsiteX2" fmla="*/ 0 w 8835416"/>
              <a:gd name="connsiteY2" fmla="*/ 6858000 h 6858000"/>
              <a:gd name="connsiteX3" fmla="*/ 3554858 w 8835416"/>
              <a:gd name="connsiteY3" fmla="*/ 0 h 6858000"/>
              <a:gd name="connsiteX4" fmla="*/ 8835416 w 8835416"/>
              <a:gd name="connsiteY4" fmla="*/ 0 h 6858000"/>
              <a:gd name="connsiteX5" fmla="*/ 5871251 w 8835416"/>
              <a:gd name="connsiteY5" fmla="*/ 6858000 h 6858000"/>
              <a:gd name="connsiteX6" fmla="*/ 3554858 w 883541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5416" h="6858000">
                <a:moveTo>
                  <a:pt x="445" y="6856971"/>
                </a:moveTo>
                <a:lnTo>
                  <a:pt x="445" y="6858000"/>
                </a:lnTo>
                <a:lnTo>
                  <a:pt x="0" y="6858000"/>
                </a:lnTo>
                <a:close/>
                <a:moveTo>
                  <a:pt x="3554858" y="0"/>
                </a:moveTo>
                <a:lnTo>
                  <a:pt x="8835416" y="0"/>
                </a:lnTo>
                <a:lnTo>
                  <a:pt x="5871251" y="6858000"/>
                </a:lnTo>
                <a:lnTo>
                  <a:pt x="3554858"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76814BCF-7891-6640-8E71-861644BCA911}"/>
              </a:ext>
            </a:extLst>
          </p:cNvPr>
          <p:cNvSpPr>
            <a:spLocks noGrp="1"/>
          </p:cNvSpPr>
          <p:nvPr>
            <p:ph type="title" hasCustomPrompt="1"/>
          </p:nvPr>
        </p:nvSpPr>
        <p:spPr>
          <a:xfrm>
            <a:off x="914400" y="1982415"/>
            <a:ext cx="5757664" cy="1097215"/>
          </a:xfrm>
        </p:spPr>
        <p:txBody>
          <a:bodyPr>
            <a:noAutofit/>
          </a:bodyPr>
          <a:lstStyle>
            <a:lvl1pPr algn="l">
              <a:defRPr sz="3400" b="1" i="0">
                <a:solidFill>
                  <a:schemeClr val="accent5"/>
                </a:solidFill>
                <a:latin typeface="+mj-lt"/>
              </a:defRPr>
            </a:lvl1pPr>
          </a:lstStyle>
          <a:p>
            <a:r>
              <a:rPr lang="en-US" dirty="0"/>
              <a:t>CLICK TO EDIT MASTER TITLE STYLE</a:t>
            </a:r>
          </a:p>
        </p:txBody>
      </p:sp>
      <p:sp>
        <p:nvSpPr>
          <p:cNvPr id="10" name="Text Placeholder 6">
            <a:extLst>
              <a:ext uri="{FF2B5EF4-FFF2-40B4-BE49-F238E27FC236}">
                <a16:creationId xmlns:a16="http://schemas.microsoft.com/office/drawing/2014/main" id="{690EA9CA-612C-6C40-894F-B58ABFC52E52}"/>
              </a:ext>
            </a:extLst>
          </p:cNvPr>
          <p:cNvSpPr>
            <a:spLocks noGrp="1"/>
          </p:cNvSpPr>
          <p:nvPr>
            <p:ph type="body" sz="quarter" idx="14" hasCustomPrompt="1"/>
          </p:nvPr>
        </p:nvSpPr>
        <p:spPr>
          <a:xfrm>
            <a:off x="914400" y="3092767"/>
            <a:ext cx="3763328" cy="1008931"/>
          </a:xfrm>
        </p:spPr>
        <p:txBody>
          <a:bodyPr>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11" name="Text Placeholder 14">
            <a:extLst>
              <a:ext uri="{FF2B5EF4-FFF2-40B4-BE49-F238E27FC236}">
                <a16:creationId xmlns:a16="http://schemas.microsoft.com/office/drawing/2014/main" id="{7470CB4D-E664-1E48-8483-279259CDEB84}"/>
              </a:ext>
            </a:extLst>
          </p:cNvPr>
          <p:cNvSpPr>
            <a:spLocks noGrp="1"/>
          </p:cNvSpPr>
          <p:nvPr>
            <p:ph type="body" sz="quarter" idx="15"/>
          </p:nvPr>
        </p:nvSpPr>
        <p:spPr>
          <a:xfrm>
            <a:off x="914400" y="5366752"/>
            <a:ext cx="3763328" cy="785235"/>
          </a:xfrm>
        </p:spPr>
        <p:txBody>
          <a:bodyPr/>
          <a:lstStyle>
            <a:lvl1pPr marL="0" indent="0" algn="l">
              <a:buNone/>
              <a:defRPr sz="2000" b="0" i="0">
                <a:solidFill>
                  <a:schemeClr val="accent5"/>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12" name="Footer Placeholder 4">
            <a:extLst>
              <a:ext uri="{FF2B5EF4-FFF2-40B4-BE49-F238E27FC236}">
                <a16:creationId xmlns:a16="http://schemas.microsoft.com/office/drawing/2014/main" id="{E4DD5BED-17B7-E842-A173-AEB4DDF962ED}"/>
              </a:ext>
            </a:extLst>
          </p:cNvPr>
          <p:cNvSpPr>
            <a:spLocks noGrp="1"/>
          </p:cNvSpPr>
          <p:nvPr>
            <p:ph type="ftr" sz="quarter" idx="16"/>
          </p:nvPr>
        </p:nvSpPr>
        <p:spPr>
          <a:xfrm>
            <a:off x="914400" y="6381328"/>
            <a:ext cx="2535386" cy="184262"/>
          </a:xfrm>
        </p:spPr>
        <p:txBody>
          <a:bodyPr/>
          <a:lstStyle>
            <a:lvl1pPr algn="l">
              <a:defRPr>
                <a:solidFill>
                  <a:schemeClr val="accent3"/>
                </a:solidFill>
              </a:defRPr>
            </a:lvl1pPr>
          </a:lstStyle>
          <a:p>
            <a:r>
              <a:rPr lang="en-US"/>
              <a:t>Copyright</a:t>
            </a:r>
            <a:r>
              <a:rPr lang="en-US" baseline="30000"/>
              <a:t>©</a:t>
            </a:r>
            <a:r>
              <a:rPr lang="en-US"/>
              <a:t> Performance Review Institute</a:t>
            </a:r>
            <a:endParaRPr lang="en-US" dirty="0"/>
          </a:p>
        </p:txBody>
      </p:sp>
      <p:pic>
        <p:nvPicPr>
          <p:cNvPr id="13" name="Picture 12">
            <a:extLst>
              <a:ext uri="{FF2B5EF4-FFF2-40B4-BE49-F238E27FC236}">
                <a16:creationId xmlns:a16="http://schemas.microsoft.com/office/drawing/2014/main" id="{94E5E7CB-3E90-554E-A5C6-C812CEBA82F0}"/>
              </a:ext>
            </a:extLst>
          </p:cNvPr>
          <p:cNvPicPr>
            <a:picLocks noChangeAspect="1"/>
          </p:cNvPicPr>
          <p:nvPr/>
        </p:nvPicPr>
        <p:blipFill>
          <a:blip r:embed="rId2"/>
          <a:srcRect/>
          <a:stretch/>
        </p:blipFill>
        <p:spPr>
          <a:xfrm>
            <a:off x="855674" y="1065350"/>
            <a:ext cx="3591051" cy="644072"/>
          </a:xfrm>
          <a:prstGeom prst="rect">
            <a:avLst/>
          </a:prstGeom>
        </p:spPr>
      </p:pic>
    </p:spTree>
    <p:extLst>
      <p:ext uri="{BB962C8B-B14F-4D97-AF65-F5344CB8AC3E}">
        <p14:creationId xmlns:p14="http://schemas.microsoft.com/office/powerpoint/2010/main" val="35621349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Break 1 Blue">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C3243-A20E-F640-BB5F-E2DF8E9269EC}"/>
              </a:ext>
            </a:extLst>
          </p:cNvPr>
          <p:cNvSpPr>
            <a:spLocks noGrp="1"/>
          </p:cNvSpPr>
          <p:nvPr>
            <p:ph type="title" hasCustomPrompt="1"/>
          </p:nvPr>
        </p:nvSpPr>
        <p:spPr>
          <a:xfrm>
            <a:off x="914400" y="1629543"/>
            <a:ext cx="5126502" cy="1008931"/>
          </a:xfrm>
        </p:spPr>
        <p:txBody>
          <a:bodyPr anchor="t">
            <a:noAutofit/>
          </a:bodyPr>
          <a:lstStyle>
            <a:lvl1pPr>
              <a:defRPr sz="3400" b="1" i="0">
                <a:solidFill>
                  <a:schemeClr val="bg1"/>
                </a:solidFill>
                <a:latin typeface="+mj-lt"/>
              </a:defRPr>
            </a:lvl1pPr>
          </a:lstStyle>
          <a:p>
            <a:r>
              <a:rPr lang="en-US" dirty="0"/>
              <a:t>CLICK TO EDIT MASTER TITLE STYLE</a:t>
            </a:r>
          </a:p>
        </p:txBody>
      </p:sp>
      <p:sp>
        <p:nvSpPr>
          <p:cNvPr id="4" name="Text Placeholder 6">
            <a:extLst>
              <a:ext uri="{FF2B5EF4-FFF2-40B4-BE49-F238E27FC236}">
                <a16:creationId xmlns:a16="http://schemas.microsoft.com/office/drawing/2014/main" id="{39545DA9-C886-BD4C-852A-5BFA1D1C46A7}"/>
              </a:ext>
            </a:extLst>
          </p:cNvPr>
          <p:cNvSpPr>
            <a:spLocks noGrp="1"/>
          </p:cNvSpPr>
          <p:nvPr>
            <p:ph type="body" sz="quarter" idx="10" hasCustomPrompt="1"/>
          </p:nvPr>
        </p:nvSpPr>
        <p:spPr>
          <a:xfrm>
            <a:off x="914399" y="2671784"/>
            <a:ext cx="4198339" cy="1008931"/>
          </a:xfrm>
        </p:spPr>
        <p:txBody>
          <a:bodyPr anchor="t">
            <a:noAutofit/>
          </a:bodyPr>
          <a:lstStyle>
            <a:lvl1pPr marL="0" indent="0" algn="l">
              <a:buNone/>
              <a:defRPr sz="2200" b="0" i="0" cap="all" baseline="0">
                <a:solidFill>
                  <a:schemeClr val="bg1"/>
                </a:solidFill>
                <a:latin typeface="+mn-lt"/>
                <a:cs typeface="Arial" panose="020B0604020202020204" pitchFamily="34" charset="0"/>
              </a:defRPr>
            </a:lvl1pPr>
          </a:lstStyle>
          <a:p>
            <a:pPr lvl="0"/>
            <a:r>
              <a:rPr lang="en-US" dirty="0"/>
              <a:t>CLICK TO EDIT MASTER TEXT STYLES</a:t>
            </a:r>
          </a:p>
        </p:txBody>
      </p:sp>
      <p:sp>
        <p:nvSpPr>
          <p:cNvPr id="9" name="Picture Placeholder 4">
            <a:extLst>
              <a:ext uri="{FF2B5EF4-FFF2-40B4-BE49-F238E27FC236}">
                <a16:creationId xmlns:a16="http://schemas.microsoft.com/office/drawing/2014/main" id="{BCF87231-8A0D-7A45-885D-77742E41C0CD}"/>
              </a:ext>
            </a:extLst>
          </p:cNvPr>
          <p:cNvSpPr>
            <a:spLocks noGrp="1"/>
          </p:cNvSpPr>
          <p:nvPr>
            <p:ph type="pic" sz="quarter" idx="12" hasCustomPrompt="1"/>
          </p:nvPr>
        </p:nvSpPr>
        <p:spPr>
          <a:xfrm>
            <a:off x="6855000" y="0"/>
            <a:ext cx="4591163" cy="2134546"/>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Arial" panose="020B0604020202020204" pitchFamily="34" charset="0"/>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2" name="Picture Placeholder 4">
            <a:extLst>
              <a:ext uri="{FF2B5EF4-FFF2-40B4-BE49-F238E27FC236}">
                <a16:creationId xmlns:a16="http://schemas.microsoft.com/office/drawing/2014/main" id="{A2A3B5C1-4E07-C64F-86B5-B66279128F37}"/>
              </a:ext>
            </a:extLst>
          </p:cNvPr>
          <p:cNvSpPr>
            <a:spLocks noGrp="1"/>
          </p:cNvSpPr>
          <p:nvPr>
            <p:ph type="pic" sz="quarter" idx="13" hasCustomPrompt="1"/>
          </p:nvPr>
        </p:nvSpPr>
        <p:spPr>
          <a:xfrm>
            <a:off x="5848238" y="2359891"/>
            <a:ext cx="4591163" cy="2134546"/>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Arial" panose="020B0604020202020204" pitchFamily="34" charset="0"/>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3" name="Picture Placeholder 4">
            <a:extLst>
              <a:ext uri="{FF2B5EF4-FFF2-40B4-BE49-F238E27FC236}">
                <a16:creationId xmlns:a16="http://schemas.microsoft.com/office/drawing/2014/main" id="{D4E3C13C-A42C-B54C-921D-C38BCF74DDE8}"/>
              </a:ext>
            </a:extLst>
          </p:cNvPr>
          <p:cNvSpPr>
            <a:spLocks noGrp="1"/>
          </p:cNvSpPr>
          <p:nvPr>
            <p:ph type="pic" sz="quarter" idx="14" hasCustomPrompt="1"/>
          </p:nvPr>
        </p:nvSpPr>
        <p:spPr>
          <a:xfrm>
            <a:off x="4841410" y="4722957"/>
            <a:ext cx="4591163" cy="2134546"/>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Arial" panose="020B0604020202020204" pitchFamily="34" charset="0"/>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3" name="Footer Placeholder 2">
            <a:extLst>
              <a:ext uri="{FF2B5EF4-FFF2-40B4-BE49-F238E27FC236}">
                <a16:creationId xmlns:a16="http://schemas.microsoft.com/office/drawing/2014/main" id="{611CC286-33E1-F849-ADD2-6435DD6391E0}"/>
              </a:ext>
            </a:extLst>
          </p:cNvPr>
          <p:cNvSpPr>
            <a:spLocks noGrp="1"/>
          </p:cNvSpPr>
          <p:nvPr>
            <p:ph type="ftr" sz="quarter" idx="15"/>
          </p:nvPr>
        </p:nvSpPr>
        <p:spPr/>
        <p:txBody>
          <a:bodyPr/>
          <a:lstStyle>
            <a:lvl1pPr>
              <a:defRPr>
                <a:solidFill>
                  <a:schemeClr val="bg1"/>
                </a:solidFill>
              </a:defRPr>
            </a:lvl1pPr>
          </a:lstStyle>
          <a:p>
            <a:r>
              <a:rPr lang="en-US"/>
              <a:t>Copyright</a:t>
            </a:r>
            <a:r>
              <a:rPr lang="en-US" baseline="30000"/>
              <a:t>©</a:t>
            </a:r>
            <a:r>
              <a:rPr lang="en-US"/>
              <a:t> Performance Review Institute</a:t>
            </a:r>
            <a:endParaRPr lang="en-US" dirty="0"/>
          </a:p>
        </p:txBody>
      </p:sp>
      <p:sp>
        <p:nvSpPr>
          <p:cNvPr id="5" name="Slide Number Placeholder 4">
            <a:extLst>
              <a:ext uri="{FF2B5EF4-FFF2-40B4-BE49-F238E27FC236}">
                <a16:creationId xmlns:a16="http://schemas.microsoft.com/office/drawing/2014/main" id="{C29EB16D-8C9C-5643-A614-BDB34BEC2318}"/>
              </a:ext>
            </a:extLst>
          </p:cNvPr>
          <p:cNvSpPr>
            <a:spLocks noGrp="1"/>
          </p:cNvSpPr>
          <p:nvPr>
            <p:ph type="sldNum" sz="quarter" idx="16"/>
          </p:nvPr>
        </p:nvSpPr>
        <p:spPr/>
        <p:txBody>
          <a:bodyPr/>
          <a:lstStyle>
            <a:lvl1pPr>
              <a:defRPr>
                <a:solidFill>
                  <a:schemeClr val="bg1"/>
                </a:solidFill>
              </a:defRPr>
            </a:lvl1pPr>
          </a:lstStyle>
          <a:p>
            <a:fld id="{836C8E4F-BDC4-414D-910C-516BEB09BCD1}" type="slidenum">
              <a:rPr lang="en-US" smtClean="0"/>
              <a:t>‹#›</a:t>
            </a:fld>
            <a:endParaRPr lang="en-US"/>
          </a:p>
        </p:txBody>
      </p:sp>
    </p:spTree>
    <p:extLst>
      <p:ext uri="{BB962C8B-B14F-4D97-AF65-F5344CB8AC3E}">
        <p14:creationId xmlns:p14="http://schemas.microsoft.com/office/powerpoint/2010/main" val="4062695445"/>
      </p:ext>
    </p:extLst>
  </p:cSld>
  <p:clrMapOvr>
    <a:masterClrMapping/>
  </p:clrMapOvr>
  <p:extLst>
    <p:ext uri="{DCECCB84-F9BA-43D5-87BE-67443E8EF086}">
      <p15:sldGuideLst xmlns:p15="http://schemas.microsoft.com/office/powerpoint/2012/main">
        <p15:guide id="1" orient="horz" pos="1032">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Break 1 White">
    <p:spTree>
      <p:nvGrpSpPr>
        <p:cNvPr id="1" name=""/>
        <p:cNvGrpSpPr/>
        <p:nvPr/>
      </p:nvGrpSpPr>
      <p:grpSpPr>
        <a:xfrm>
          <a:off x="0" y="0"/>
          <a:ext cx="0" cy="0"/>
          <a:chOff x="0" y="0"/>
          <a:chExt cx="0" cy="0"/>
        </a:xfrm>
      </p:grpSpPr>
      <p:sp>
        <p:nvSpPr>
          <p:cNvPr id="47" name="Picture Placeholder 46">
            <a:extLst>
              <a:ext uri="{FF2B5EF4-FFF2-40B4-BE49-F238E27FC236}">
                <a16:creationId xmlns:a16="http://schemas.microsoft.com/office/drawing/2014/main" id="{0FB9F9E3-9140-264B-969F-F18A080EB708}"/>
              </a:ext>
            </a:extLst>
          </p:cNvPr>
          <p:cNvSpPr>
            <a:spLocks noGrp="1"/>
          </p:cNvSpPr>
          <p:nvPr>
            <p:ph type="pic" sz="quarter" idx="17" hasCustomPrompt="1"/>
          </p:nvPr>
        </p:nvSpPr>
        <p:spPr>
          <a:xfrm>
            <a:off x="-1315" y="2510"/>
            <a:ext cx="3872674" cy="4903400"/>
          </a:xfrm>
          <a:custGeom>
            <a:avLst/>
            <a:gdLst>
              <a:gd name="connsiteX0" fmla="*/ 1069503 w 3872674"/>
              <a:gd name="connsiteY0" fmla="*/ 0 h 4903400"/>
              <a:gd name="connsiteX1" fmla="*/ 3872674 w 3872674"/>
              <a:gd name="connsiteY1" fmla="*/ 0 h 4903400"/>
              <a:gd name="connsiteX2" fmla="*/ 1732536 w 3872674"/>
              <a:gd name="connsiteY2" fmla="*/ 4903400 h 4903400"/>
              <a:gd name="connsiteX3" fmla="*/ 1315 w 3872674"/>
              <a:gd name="connsiteY3" fmla="*/ 4903400 h 4903400"/>
              <a:gd name="connsiteX4" fmla="*/ 1315 w 3872674"/>
              <a:gd name="connsiteY4" fmla="*/ 4902865 h 4903400"/>
              <a:gd name="connsiteX5" fmla="*/ 1315 w 3872674"/>
              <a:gd name="connsiteY5" fmla="*/ 4809203 h 4903400"/>
              <a:gd name="connsiteX6" fmla="*/ 1315 w 3872674"/>
              <a:gd name="connsiteY6" fmla="*/ 2450404 h 4903400"/>
              <a:gd name="connsiteX7" fmla="*/ 0 w 3872674"/>
              <a:gd name="connsiteY7" fmla="*/ 2450404 h 49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2674" h="4903400">
                <a:moveTo>
                  <a:pt x="1069503" y="0"/>
                </a:moveTo>
                <a:lnTo>
                  <a:pt x="3872674" y="0"/>
                </a:lnTo>
                <a:lnTo>
                  <a:pt x="1732536" y="4903400"/>
                </a:lnTo>
                <a:lnTo>
                  <a:pt x="1315" y="4903400"/>
                </a:lnTo>
                <a:lnTo>
                  <a:pt x="1315" y="4902865"/>
                </a:lnTo>
                <a:lnTo>
                  <a:pt x="1315" y="4809203"/>
                </a:lnTo>
                <a:lnTo>
                  <a:pt x="1315" y="2450404"/>
                </a:lnTo>
                <a:lnTo>
                  <a:pt x="0" y="2450404"/>
                </a:lnTo>
                <a:close/>
              </a:path>
            </a:pathLst>
          </a:custGeom>
          <a:pattFill prst="pct5">
            <a:fgClr>
              <a:schemeClr val="accent2"/>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2" name="Title 1">
            <a:extLst>
              <a:ext uri="{FF2B5EF4-FFF2-40B4-BE49-F238E27FC236}">
                <a16:creationId xmlns:a16="http://schemas.microsoft.com/office/drawing/2014/main" id="{46D5145A-14DF-D34D-BFAE-9C927CA4DA6E}"/>
              </a:ext>
            </a:extLst>
          </p:cNvPr>
          <p:cNvSpPr>
            <a:spLocks noGrp="1"/>
          </p:cNvSpPr>
          <p:nvPr>
            <p:ph type="title" hasCustomPrompt="1"/>
          </p:nvPr>
        </p:nvSpPr>
        <p:spPr>
          <a:xfrm>
            <a:off x="7205402" y="1600201"/>
            <a:ext cx="4566249" cy="1008932"/>
          </a:xfrm>
        </p:spPr>
        <p:txBody>
          <a:bodyPr anchor="t">
            <a:normAutofit/>
          </a:bodyPr>
          <a:lstStyle>
            <a:lvl1pPr algn="r">
              <a:defRPr sz="3200" b="1" i="0">
                <a:solidFill>
                  <a:schemeClr val="accent5"/>
                </a:solidFill>
                <a:latin typeface="+mj-lt"/>
              </a:defRPr>
            </a:lvl1pPr>
          </a:lstStyle>
          <a:p>
            <a:r>
              <a:rPr lang="en-US" dirty="0">
                <a:solidFill>
                  <a:schemeClr val="accent5"/>
                </a:solidFill>
              </a:rPr>
              <a:t>CLICK TO EDIT MASTER TITLE STYLE</a:t>
            </a:r>
          </a:p>
        </p:txBody>
      </p:sp>
      <p:sp>
        <p:nvSpPr>
          <p:cNvPr id="7" name="Text Placeholder 6">
            <a:extLst>
              <a:ext uri="{FF2B5EF4-FFF2-40B4-BE49-F238E27FC236}">
                <a16:creationId xmlns:a16="http://schemas.microsoft.com/office/drawing/2014/main" id="{A7F6D7E3-3E31-F646-A275-CCC2B55CD223}"/>
              </a:ext>
            </a:extLst>
          </p:cNvPr>
          <p:cNvSpPr>
            <a:spLocks noGrp="1"/>
          </p:cNvSpPr>
          <p:nvPr>
            <p:ph type="body" sz="quarter" idx="10" hasCustomPrompt="1"/>
          </p:nvPr>
        </p:nvSpPr>
        <p:spPr>
          <a:xfrm>
            <a:off x="7205402" y="2620417"/>
            <a:ext cx="4566250" cy="1008931"/>
          </a:xfrm>
        </p:spPr>
        <p:txBody>
          <a:bodyPr anchor="t">
            <a:noAutofit/>
          </a:bodyPr>
          <a:lstStyle>
            <a:lvl1pPr marL="0" indent="0" algn="r">
              <a:buNone/>
              <a:defRPr sz="2200" b="0" i="0" cap="all" baseline="0">
                <a:solidFill>
                  <a:schemeClr val="accent5"/>
                </a:solidFill>
                <a:latin typeface="+mn-lt"/>
              </a:defRPr>
            </a:lvl1pPr>
          </a:lstStyle>
          <a:p>
            <a:pPr lvl="0"/>
            <a:r>
              <a:rPr lang="en-US" dirty="0"/>
              <a:t>CLICK TO EDIT MASTER TEXT STYLES</a:t>
            </a:r>
          </a:p>
        </p:txBody>
      </p:sp>
      <p:sp>
        <p:nvSpPr>
          <p:cNvPr id="8" name="Text Placeholder 14">
            <a:extLst>
              <a:ext uri="{FF2B5EF4-FFF2-40B4-BE49-F238E27FC236}">
                <a16:creationId xmlns:a16="http://schemas.microsoft.com/office/drawing/2014/main" id="{2C5ED2C3-4D2E-4243-86A9-0A07C2309CED}"/>
              </a:ext>
            </a:extLst>
          </p:cNvPr>
          <p:cNvSpPr>
            <a:spLocks noGrp="1"/>
          </p:cNvSpPr>
          <p:nvPr>
            <p:ph type="body" sz="quarter" idx="15"/>
          </p:nvPr>
        </p:nvSpPr>
        <p:spPr>
          <a:xfrm>
            <a:off x="7205402" y="4691643"/>
            <a:ext cx="4566249" cy="785235"/>
          </a:xfrm>
        </p:spPr>
        <p:txBody>
          <a:bodyPr anchor="t"/>
          <a:lstStyle>
            <a:lvl1pPr marL="0" indent="0" algn="r">
              <a:buNone/>
              <a:defRPr sz="2000" b="0" i="0">
                <a:solidFill>
                  <a:schemeClr val="accent5"/>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13" name="Picture Placeholder 4">
            <a:extLst>
              <a:ext uri="{FF2B5EF4-FFF2-40B4-BE49-F238E27FC236}">
                <a16:creationId xmlns:a16="http://schemas.microsoft.com/office/drawing/2014/main" id="{835F27C5-9942-A644-98EF-161C3DBBB0BF}"/>
              </a:ext>
            </a:extLst>
          </p:cNvPr>
          <p:cNvSpPr>
            <a:spLocks noGrp="1"/>
          </p:cNvSpPr>
          <p:nvPr>
            <p:ph type="pic" sz="quarter" idx="16" hasCustomPrompt="1"/>
          </p:nvPr>
        </p:nvSpPr>
        <p:spPr>
          <a:xfrm>
            <a:off x="1178091" y="1954600"/>
            <a:ext cx="4943309" cy="4903400"/>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36" name="Freeform 35">
            <a:extLst>
              <a:ext uri="{FF2B5EF4-FFF2-40B4-BE49-F238E27FC236}">
                <a16:creationId xmlns:a16="http://schemas.microsoft.com/office/drawing/2014/main" id="{C7251F0F-7EFB-1745-918D-3D1CC276EE33}"/>
              </a:ext>
            </a:extLst>
          </p:cNvPr>
          <p:cNvSpPr/>
          <p:nvPr/>
        </p:nvSpPr>
        <p:spPr>
          <a:xfrm>
            <a:off x="3389955" y="0"/>
            <a:ext cx="3532123" cy="1702102"/>
          </a:xfrm>
          <a:custGeom>
            <a:avLst/>
            <a:gdLst>
              <a:gd name="connsiteX0" fmla="*/ 728952 w 3532123"/>
              <a:gd name="connsiteY0" fmla="*/ 0 h 1670146"/>
              <a:gd name="connsiteX1" fmla="*/ 3532123 w 3532123"/>
              <a:gd name="connsiteY1" fmla="*/ 0 h 1670146"/>
              <a:gd name="connsiteX2" fmla="*/ 2803171 w 3532123"/>
              <a:gd name="connsiteY2" fmla="*/ 1670146 h 1670146"/>
              <a:gd name="connsiteX3" fmla="*/ 0 w 3532123"/>
              <a:gd name="connsiteY3" fmla="*/ 1670146 h 1670146"/>
              <a:gd name="connsiteX4" fmla="*/ 728952 w 3532123"/>
              <a:gd name="connsiteY4" fmla="*/ 0 h 1670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2123" h="1670146">
                <a:moveTo>
                  <a:pt x="728952" y="0"/>
                </a:moveTo>
                <a:lnTo>
                  <a:pt x="3532123" y="0"/>
                </a:lnTo>
                <a:lnTo>
                  <a:pt x="2803171" y="1670146"/>
                </a:lnTo>
                <a:lnTo>
                  <a:pt x="0" y="1670146"/>
                </a:lnTo>
                <a:lnTo>
                  <a:pt x="728952"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a:extLst>
              <a:ext uri="{FF2B5EF4-FFF2-40B4-BE49-F238E27FC236}">
                <a16:creationId xmlns:a16="http://schemas.microsoft.com/office/drawing/2014/main" id="{AB8AC9E4-DE48-F74B-A508-AA253DBEDAB9}"/>
              </a:ext>
            </a:extLst>
          </p:cNvPr>
          <p:cNvSpPr/>
          <p:nvPr/>
        </p:nvSpPr>
        <p:spPr>
          <a:xfrm>
            <a:off x="-1" y="5155898"/>
            <a:ext cx="1671801" cy="1702102"/>
          </a:xfrm>
          <a:custGeom>
            <a:avLst/>
            <a:gdLst>
              <a:gd name="connsiteX0" fmla="*/ 0 w 1671801"/>
              <a:gd name="connsiteY0" fmla="*/ 0 h 1702102"/>
              <a:gd name="connsiteX1" fmla="*/ 1671801 w 1671801"/>
              <a:gd name="connsiteY1" fmla="*/ 0 h 1702102"/>
              <a:gd name="connsiteX2" fmla="*/ 942849 w 1671801"/>
              <a:gd name="connsiteY2" fmla="*/ 1702102 h 1702102"/>
              <a:gd name="connsiteX3" fmla="*/ 0 w 1671801"/>
              <a:gd name="connsiteY3" fmla="*/ 1702102 h 1702102"/>
              <a:gd name="connsiteX4" fmla="*/ 0 w 1671801"/>
              <a:gd name="connsiteY4" fmla="*/ 0 h 170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1801" h="1702102">
                <a:moveTo>
                  <a:pt x="0" y="0"/>
                </a:moveTo>
                <a:lnTo>
                  <a:pt x="1671801" y="0"/>
                </a:lnTo>
                <a:lnTo>
                  <a:pt x="942849" y="1702102"/>
                </a:lnTo>
                <a:lnTo>
                  <a:pt x="0" y="1702102"/>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BF2FD1AD-3D5F-DF43-AE86-0F81297517E7}"/>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6A065DD1-4544-D845-BAC8-0DCF242E3D7F}"/>
              </a:ext>
            </a:extLst>
          </p:cNvPr>
          <p:cNvSpPr>
            <a:spLocks noGrp="1"/>
          </p:cNvSpPr>
          <p:nvPr>
            <p:ph type="sldNum" sz="quarter" idx="19"/>
          </p:nvPr>
        </p:nvSpPr>
        <p:spPr/>
        <p:txBody>
          <a:bodyPr/>
          <a:lstStyle/>
          <a:p>
            <a:fld id="{836C8E4F-BDC4-414D-910C-516BEB09BCD1}" type="slidenum">
              <a:rPr lang="en-US" smtClean="0"/>
              <a:t>‹#›</a:t>
            </a:fld>
            <a:endParaRPr lang="en-US"/>
          </a:p>
        </p:txBody>
      </p:sp>
      <p:pic>
        <p:nvPicPr>
          <p:cNvPr id="14" name="Picture 13">
            <a:extLst>
              <a:ext uri="{FF2B5EF4-FFF2-40B4-BE49-F238E27FC236}">
                <a16:creationId xmlns:a16="http://schemas.microsoft.com/office/drawing/2014/main" id="{17CFD6B5-7FCB-AA44-B6A4-D3EAC32CD3B3}"/>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183845590"/>
      </p:ext>
    </p:extLst>
  </p:cSld>
  <p:clrMapOvr>
    <a:masterClrMapping/>
  </p:clrMapOvr>
  <p:extLst>
    <p:ext uri="{DCECCB84-F9BA-43D5-87BE-67443E8EF086}">
      <p15:sldGuideLst xmlns:p15="http://schemas.microsoft.com/office/powerpoint/2012/main">
        <p15:guide id="1" orient="horz" pos="1008">
          <p15:clr>
            <a:srgbClr val="FBAE40"/>
          </p15:clr>
        </p15:guide>
        <p15:guide id="2" pos="710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Break 3">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28059B5-EDC7-BC42-B66E-F5E9E41410DE}"/>
              </a:ext>
            </a:extLst>
          </p:cNvPr>
          <p:cNvGrpSpPr/>
          <p:nvPr/>
        </p:nvGrpSpPr>
        <p:grpSpPr>
          <a:xfrm>
            <a:off x="2971687" y="0"/>
            <a:ext cx="6248627" cy="6858000"/>
            <a:chOff x="3334412" y="0"/>
            <a:chExt cx="5178769" cy="6858000"/>
          </a:xfrm>
        </p:grpSpPr>
        <p:sp>
          <p:nvSpPr>
            <p:cNvPr id="8" name="Parallelogram 7">
              <a:extLst>
                <a:ext uri="{FF2B5EF4-FFF2-40B4-BE49-F238E27FC236}">
                  <a16:creationId xmlns:a16="http://schemas.microsoft.com/office/drawing/2014/main" id="{CB622A1C-79B7-4148-9D71-48444AFB701D}"/>
                </a:ext>
              </a:extLst>
            </p:cNvPr>
            <p:cNvSpPr/>
            <p:nvPr/>
          </p:nvSpPr>
          <p:spPr>
            <a:xfrm>
              <a:off x="4905839" y="0"/>
              <a:ext cx="3607342" cy="2476072"/>
            </a:xfrm>
            <a:prstGeom prst="parallelogram">
              <a:avLst>
                <a:gd name="adj" fmla="val 432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arallelogram 9">
              <a:extLst>
                <a:ext uri="{FF2B5EF4-FFF2-40B4-BE49-F238E27FC236}">
                  <a16:creationId xmlns:a16="http://schemas.microsoft.com/office/drawing/2014/main" id="{7A823083-F2EB-6847-8215-0026EF10FA13}"/>
                </a:ext>
              </a:extLst>
            </p:cNvPr>
            <p:cNvSpPr/>
            <p:nvPr/>
          </p:nvSpPr>
          <p:spPr>
            <a:xfrm>
              <a:off x="3334412" y="4381928"/>
              <a:ext cx="3607342" cy="2476072"/>
            </a:xfrm>
            <a:prstGeom prst="parallelogram">
              <a:avLst>
                <a:gd name="adj" fmla="val 432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Title 10">
            <a:extLst>
              <a:ext uri="{FF2B5EF4-FFF2-40B4-BE49-F238E27FC236}">
                <a16:creationId xmlns:a16="http://schemas.microsoft.com/office/drawing/2014/main" id="{275C66F6-5FB4-264A-9CBF-5BE1734ADA4C}"/>
              </a:ext>
            </a:extLst>
          </p:cNvPr>
          <p:cNvSpPr>
            <a:spLocks noGrp="1"/>
          </p:cNvSpPr>
          <p:nvPr>
            <p:ph type="title" hasCustomPrompt="1"/>
          </p:nvPr>
        </p:nvSpPr>
        <p:spPr>
          <a:xfrm>
            <a:off x="838200" y="2949765"/>
            <a:ext cx="10515600" cy="569823"/>
          </a:xfrm>
        </p:spPr>
        <p:txBody>
          <a:bodyPr anchor="t">
            <a:normAutofit/>
          </a:bodyPr>
          <a:lstStyle>
            <a:lvl1pPr algn="ctr">
              <a:defRPr sz="3200" b="1" i="0">
                <a:solidFill>
                  <a:schemeClr val="accent5"/>
                </a:solidFill>
                <a:latin typeface="+mj-lt"/>
              </a:defRPr>
            </a:lvl1pPr>
          </a:lstStyle>
          <a:p>
            <a:r>
              <a:rPr lang="en-US" dirty="0"/>
              <a:t>CLICK TO EDIT MASTER TITLE STYLE</a:t>
            </a:r>
          </a:p>
        </p:txBody>
      </p:sp>
      <p:sp>
        <p:nvSpPr>
          <p:cNvPr id="12" name="Text Placeholder 6">
            <a:extLst>
              <a:ext uri="{FF2B5EF4-FFF2-40B4-BE49-F238E27FC236}">
                <a16:creationId xmlns:a16="http://schemas.microsoft.com/office/drawing/2014/main" id="{C84C4361-3ABF-2446-8E6E-EAE2C8F230C3}"/>
              </a:ext>
            </a:extLst>
          </p:cNvPr>
          <p:cNvSpPr>
            <a:spLocks noGrp="1"/>
          </p:cNvSpPr>
          <p:nvPr>
            <p:ph type="body" sz="quarter" idx="10" hasCustomPrompt="1"/>
          </p:nvPr>
        </p:nvSpPr>
        <p:spPr>
          <a:xfrm>
            <a:off x="838200" y="3527234"/>
            <a:ext cx="10515600" cy="381000"/>
          </a:xfrm>
          <a:ln>
            <a:noFill/>
          </a:ln>
        </p:spPr>
        <p:txBody>
          <a:bodyPr anchor="t">
            <a:noAutofit/>
          </a:bodyPr>
          <a:lstStyle>
            <a:lvl1pPr marL="0" indent="0" algn="ctr">
              <a:buNone/>
              <a:defRPr sz="2200" b="0" i="0" cap="all" baseline="0">
                <a:solidFill>
                  <a:schemeClr val="accent5"/>
                </a:solidFill>
                <a:latin typeface="+mn-lt"/>
              </a:defRPr>
            </a:lvl1pPr>
          </a:lstStyle>
          <a:p>
            <a:pPr lvl="0"/>
            <a:r>
              <a:rPr lang="en-US" dirty="0"/>
              <a:t>CLICK TO EDIT MASTER TEXT STYLES</a:t>
            </a:r>
          </a:p>
        </p:txBody>
      </p:sp>
      <p:sp>
        <p:nvSpPr>
          <p:cNvPr id="3" name="Footer Placeholder 2">
            <a:extLst>
              <a:ext uri="{FF2B5EF4-FFF2-40B4-BE49-F238E27FC236}">
                <a16:creationId xmlns:a16="http://schemas.microsoft.com/office/drawing/2014/main" id="{EACC8704-4F07-F647-9D74-B019C1C2AEDF}"/>
              </a:ext>
            </a:extLst>
          </p:cNvPr>
          <p:cNvSpPr>
            <a:spLocks noGrp="1"/>
          </p:cNvSpPr>
          <p:nvPr>
            <p:ph type="ftr" sz="quarter" idx="11"/>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F9981A1F-A8EB-DC43-A6B3-1127FA737422}"/>
              </a:ext>
            </a:extLst>
          </p:cNvPr>
          <p:cNvSpPr>
            <a:spLocks noGrp="1"/>
          </p:cNvSpPr>
          <p:nvPr>
            <p:ph type="sldNum" sz="quarter" idx="12"/>
          </p:nvPr>
        </p:nvSpPr>
        <p:spPr/>
        <p:txBody>
          <a:bodyPr/>
          <a:lstStyle/>
          <a:p>
            <a:fld id="{836C8E4F-BDC4-414D-910C-516BEB09BCD1}" type="slidenum">
              <a:rPr lang="en-US" smtClean="0"/>
              <a:t>‹#›</a:t>
            </a:fld>
            <a:endParaRPr lang="en-US"/>
          </a:p>
        </p:txBody>
      </p:sp>
      <p:pic>
        <p:nvPicPr>
          <p:cNvPr id="14" name="Picture 13">
            <a:extLst>
              <a:ext uri="{FF2B5EF4-FFF2-40B4-BE49-F238E27FC236}">
                <a16:creationId xmlns:a16="http://schemas.microsoft.com/office/drawing/2014/main" id="{F2FE5A3E-44D4-A245-BBA1-F4E28B00BD0A}"/>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3198979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Preliminary Slides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DEE847A-D663-3340-94A5-379816666CB0}"/>
              </a:ext>
            </a:extLst>
          </p:cNvPr>
          <p:cNvSpPr/>
          <p:nvPr/>
        </p:nvSpPr>
        <p:spPr>
          <a:xfrm>
            <a:off x="0" y="791706"/>
            <a:ext cx="12192000" cy="5412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1314464"/>
            <a:ext cx="10363200" cy="504106"/>
          </a:xfrm>
          <a:ln>
            <a:noFill/>
          </a:ln>
        </p:spPr>
        <p:txBody>
          <a:bodyPr anchor="t">
            <a:noAutofit/>
          </a:bodyPr>
          <a:lstStyle>
            <a:lvl1pPr>
              <a:defRPr sz="3200" b="1" i="0">
                <a:solidFill>
                  <a:schemeClr val="bg1"/>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849389"/>
            <a:ext cx="10363200" cy="381000"/>
          </a:xfrm>
          <a:ln>
            <a:noFill/>
          </a:ln>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12" name="Content Placeholder 20">
            <a:extLst>
              <a:ext uri="{FF2B5EF4-FFF2-40B4-BE49-F238E27FC236}">
                <a16:creationId xmlns:a16="http://schemas.microsoft.com/office/drawing/2014/main" id="{18B83332-AAF3-E341-B679-01779CCE61D3}"/>
              </a:ext>
            </a:extLst>
          </p:cNvPr>
          <p:cNvSpPr>
            <a:spLocks noGrp="1"/>
          </p:cNvSpPr>
          <p:nvPr>
            <p:ph sz="quarter" idx="16"/>
          </p:nvPr>
        </p:nvSpPr>
        <p:spPr>
          <a:xfrm>
            <a:off x="914400" y="2420888"/>
            <a:ext cx="10363200" cy="3384376"/>
          </a:xfrm>
        </p:spPr>
        <p:txBody>
          <a:bodyPr/>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70866E3-8CAA-0340-8BE9-E0FEDEB4E6F9}"/>
              </a:ext>
            </a:extLst>
          </p:cNvPr>
          <p:cNvSpPr>
            <a:spLocks noGrp="1"/>
          </p:cNvSpPr>
          <p:nvPr>
            <p:ph type="ftr" sz="quarter" idx="17"/>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2F5F9AAC-7742-A44B-B24B-9E9416109482}"/>
              </a:ext>
            </a:extLst>
          </p:cNvPr>
          <p:cNvSpPr>
            <a:spLocks noGrp="1"/>
          </p:cNvSpPr>
          <p:nvPr>
            <p:ph type="sldNum" sz="quarter" idx="18"/>
          </p:nvPr>
        </p:nvSpPr>
        <p:spPr/>
        <p:txBody>
          <a:bodyPr/>
          <a:lstStyle/>
          <a:p>
            <a:fld id="{836C8E4F-BDC4-414D-910C-516BEB09BCD1}" type="slidenum">
              <a:rPr lang="en-US" smtClean="0"/>
              <a:t>‹#›</a:t>
            </a:fld>
            <a:endParaRPr lang="en-US"/>
          </a:p>
        </p:txBody>
      </p:sp>
      <p:pic>
        <p:nvPicPr>
          <p:cNvPr id="15" name="Picture 14">
            <a:extLst>
              <a:ext uri="{FF2B5EF4-FFF2-40B4-BE49-F238E27FC236}">
                <a16:creationId xmlns:a16="http://schemas.microsoft.com/office/drawing/2014/main" id="{9DD851BB-E0AB-5645-9020-A497921400D5}"/>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1028040885"/>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reliminary Slides Imag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2DFC9AD-2C95-BF4D-B041-E4091C603F54}"/>
              </a:ext>
            </a:extLst>
          </p:cNvPr>
          <p:cNvSpPr/>
          <p:nvPr/>
        </p:nvSpPr>
        <p:spPr>
          <a:xfrm>
            <a:off x="0" y="791706"/>
            <a:ext cx="12192000" cy="5412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1314464"/>
            <a:ext cx="10363200" cy="504106"/>
          </a:xfrm>
          <a:ln>
            <a:noFill/>
          </a:ln>
        </p:spPr>
        <p:txBody>
          <a:bodyPr anchor="t">
            <a:noAutofit/>
          </a:bodyPr>
          <a:lstStyle>
            <a:lvl1pPr>
              <a:defRPr sz="3200" b="1" i="0">
                <a:solidFill>
                  <a:schemeClr val="bg1"/>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849389"/>
            <a:ext cx="10363200" cy="381000"/>
          </a:xfrm>
          <a:ln>
            <a:noFill/>
          </a:ln>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11" name="Picture Placeholder 2">
            <a:extLst>
              <a:ext uri="{FF2B5EF4-FFF2-40B4-BE49-F238E27FC236}">
                <a16:creationId xmlns:a16="http://schemas.microsoft.com/office/drawing/2014/main" id="{4E518E72-28C4-9B47-8342-17F3D794FF98}"/>
              </a:ext>
            </a:extLst>
          </p:cNvPr>
          <p:cNvSpPr>
            <a:spLocks noGrp="1"/>
          </p:cNvSpPr>
          <p:nvPr>
            <p:ph type="pic" sz="quarter" idx="17"/>
          </p:nvPr>
        </p:nvSpPr>
        <p:spPr>
          <a:xfrm>
            <a:off x="6096000" y="2420888"/>
            <a:ext cx="5181600" cy="3074987"/>
          </a:xfrm>
          <a:pattFill prst="pct5">
            <a:fgClr>
              <a:schemeClr val="bg1"/>
            </a:fgClr>
            <a:bgClr>
              <a:schemeClr val="accent4"/>
            </a:bgClr>
          </a:pattFill>
        </p:spPr>
        <p:txBody>
          <a:bodyPr/>
          <a:lstStyle>
            <a:lvl1pPr>
              <a:buClr>
                <a:schemeClr val="bg1"/>
              </a:buClr>
              <a:defRPr>
                <a:solidFill>
                  <a:schemeClr val="bg1"/>
                </a:solidFill>
                <a:latin typeface="+mn-lt"/>
              </a:defRPr>
            </a:lvl1pPr>
          </a:lstStyle>
          <a:p>
            <a:r>
              <a:rPr lang="en-US"/>
              <a:t>Click icon to add picture</a:t>
            </a:r>
            <a:endParaRPr lang="en-US" dirty="0"/>
          </a:p>
        </p:txBody>
      </p:sp>
      <p:sp>
        <p:nvSpPr>
          <p:cNvPr id="12" name="Content Placeholder 20">
            <a:extLst>
              <a:ext uri="{FF2B5EF4-FFF2-40B4-BE49-F238E27FC236}">
                <a16:creationId xmlns:a16="http://schemas.microsoft.com/office/drawing/2014/main" id="{18B83332-AAF3-E341-B679-01779CCE61D3}"/>
              </a:ext>
            </a:extLst>
          </p:cNvPr>
          <p:cNvSpPr>
            <a:spLocks noGrp="1"/>
          </p:cNvSpPr>
          <p:nvPr>
            <p:ph sz="quarter" idx="16"/>
          </p:nvPr>
        </p:nvSpPr>
        <p:spPr>
          <a:xfrm>
            <a:off x="914400" y="2420888"/>
            <a:ext cx="4279900" cy="3528392"/>
          </a:xfrm>
        </p:spPr>
        <p:txBody>
          <a:bodyPr/>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9C9040F0-F0A1-9F46-88D9-78AC497C9FC2}"/>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DA3256AA-ACD3-5E45-AEC3-9C43A78532EE}"/>
              </a:ext>
            </a:extLst>
          </p:cNvPr>
          <p:cNvSpPr>
            <a:spLocks noGrp="1"/>
          </p:cNvSpPr>
          <p:nvPr>
            <p:ph type="sldNum" sz="quarter" idx="19"/>
          </p:nvPr>
        </p:nvSpPr>
        <p:spPr/>
        <p:txBody>
          <a:bodyPr/>
          <a:lstStyle/>
          <a:p>
            <a:fld id="{836C8E4F-BDC4-414D-910C-516BEB09BCD1}" type="slidenum">
              <a:rPr lang="en-US" smtClean="0"/>
              <a:t>‹#›</a:t>
            </a:fld>
            <a:endParaRPr lang="en-US"/>
          </a:p>
        </p:txBody>
      </p:sp>
      <p:sp>
        <p:nvSpPr>
          <p:cNvPr id="14" name="Text Placeholder 8">
            <a:extLst>
              <a:ext uri="{FF2B5EF4-FFF2-40B4-BE49-F238E27FC236}">
                <a16:creationId xmlns:a16="http://schemas.microsoft.com/office/drawing/2014/main" id="{0EE14B6C-F4F9-B242-B06D-E311494DBF23}"/>
              </a:ext>
            </a:extLst>
          </p:cNvPr>
          <p:cNvSpPr>
            <a:spLocks noGrp="1"/>
          </p:cNvSpPr>
          <p:nvPr>
            <p:ph type="body" sz="quarter" idx="20"/>
          </p:nvPr>
        </p:nvSpPr>
        <p:spPr>
          <a:xfrm>
            <a:off x="6096001" y="5490734"/>
            <a:ext cx="5181600" cy="485775"/>
          </a:xfrm>
        </p:spPr>
        <p:txBody>
          <a:bodyPr>
            <a:noAutofit/>
          </a:bodyPr>
          <a:lstStyle>
            <a:lvl1pPr marL="0" indent="0" algn="r">
              <a:buNone/>
              <a:defRPr sz="1200">
                <a:solidFill>
                  <a:schemeClr val="bg1"/>
                </a:solidFill>
              </a:defRPr>
            </a:lvl1pPr>
            <a:lvl2pPr marL="457200" indent="0" algn="r">
              <a:buNone/>
              <a:defRPr sz="1200"/>
            </a:lvl2pPr>
            <a:lvl3pPr marL="914400" indent="0">
              <a:buNone/>
              <a:defRPr sz="1200"/>
            </a:lvl3pPr>
            <a:lvl4pPr marL="1371600" indent="0">
              <a:buNone/>
              <a:defRPr sz="1200"/>
            </a:lvl4pPr>
            <a:lvl5pPr marL="1828800" indent="0">
              <a:buNone/>
              <a:defRPr sz="1200"/>
            </a:lvl5pPr>
          </a:lstStyle>
          <a:p>
            <a:pPr lvl="0"/>
            <a:r>
              <a:rPr lang="en-US"/>
              <a:t>Click to edit Master text styles</a:t>
            </a:r>
          </a:p>
        </p:txBody>
      </p:sp>
      <p:pic>
        <p:nvPicPr>
          <p:cNvPr id="16" name="Picture 15">
            <a:extLst>
              <a:ext uri="{FF2B5EF4-FFF2-40B4-BE49-F238E27FC236}">
                <a16:creationId xmlns:a16="http://schemas.microsoft.com/office/drawing/2014/main" id="{3908D9A7-B042-D349-82FC-B7847F722F70}"/>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3644943440"/>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2E38A1-406C-864C-8B66-9ED7E12EB839}"/>
              </a:ext>
            </a:extLst>
          </p:cNvPr>
          <p:cNvSpPr>
            <a:spLocks noGrp="1"/>
          </p:cNvSpPr>
          <p:nvPr>
            <p:ph type="title"/>
          </p:nvPr>
        </p:nvSpPr>
        <p:spPr>
          <a:xfrm>
            <a:off x="838200" y="365125"/>
            <a:ext cx="10961538" cy="1325563"/>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DEE3616-B83E-1941-BB5C-5B55E91122F5}"/>
              </a:ext>
            </a:extLst>
          </p:cNvPr>
          <p:cNvSpPr>
            <a:spLocks noGrp="1"/>
          </p:cNvSpPr>
          <p:nvPr>
            <p:ph type="body" idx="1"/>
          </p:nvPr>
        </p:nvSpPr>
        <p:spPr>
          <a:xfrm>
            <a:off x="838200" y="1825625"/>
            <a:ext cx="1096153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10">
            <a:extLst>
              <a:ext uri="{FF2B5EF4-FFF2-40B4-BE49-F238E27FC236}">
                <a16:creationId xmlns:a16="http://schemas.microsoft.com/office/drawing/2014/main" id="{5F0F0779-1616-FE44-9F8F-937AC90F6754}"/>
              </a:ext>
            </a:extLst>
          </p:cNvPr>
          <p:cNvSpPr>
            <a:spLocks noGrp="1"/>
          </p:cNvSpPr>
          <p:nvPr>
            <p:ph type="ftr" sz="quarter" idx="3"/>
          </p:nvPr>
        </p:nvSpPr>
        <p:spPr>
          <a:xfrm>
            <a:off x="8688288" y="6381328"/>
            <a:ext cx="2535386" cy="184262"/>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a:t>Copyright</a:t>
            </a:r>
            <a:r>
              <a:rPr lang="en-US" baseline="30000"/>
              <a:t>©</a:t>
            </a:r>
            <a:r>
              <a:rPr lang="en-US"/>
              <a:t> Performance Review Institute</a:t>
            </a:r>
            <a:endParaRPr lang="en-US" dirty="0"/>
          </a:p>
        </p:txBody>
      </p:sp>
      <p:sp>
        <p:nvSpPr>
          <p:cNvPr id="7" name="Slide Number Placeholder 11">
            <a:extLst>
              <a:ext uri="{FF2B5EF4-FFF2-40B4-BE49-F238E27FC236}">
                <a16:creationId xmlns:a16="http://schemas.microsoft.com/office/drawing/2014/main" id="{65267DC9-E249-774F-80B7-43EB398E7AD6}"/>
              </a:ext>
            </a:extLst>
          </p:cNvPr>
          <p:cNvSpPr>
            <a:spLocks noGrp="1"/>
          </p:cNvSpPr>
          <p:nvPr>
            <p:ph type="sldNum" sz="quarter" idx="4"/>
          </p:nvPr>
        </p:nvSpPr>
        <p:spPr>
          <a:xfrm>
            <a:off x="11288994" y="6381328"/>
            <a:ext cx="510744" cy="184262"/>
          </a:xfrm>
          <a:prstGeom prst="rect">
            <a:avLst/>
          </a:prstGeom>
        </p:spPr>
        <p:txBody>
          <a:bodyPr vert="horz" lIns="91440" tIns="45720" rIns="91440" bIns="45720" rtlCol="0" anchor="ctr"/>
          <a:lstStyle>
            <a:lvl1pPr algn="r">
              <a:defRPr sz="1000">
                <a:solidFill>
                  <a:schemeClr val="accent3"/>
                </a:solidFill>
              </a:defRPr>
            </a:lvl1pPr>
          </a:lstStyle>
          <a:p>
            <a:fld id="{836C8E4F-BDC4-414D-910C-516BEB09BCD1}" type="slidenum">
              <a:rPr lang="en-US" smtClean="0"/>
              <a:t>‹#›</a:t>
            </a:fld>
            <a:endParaRPr lang="en-US"/>
          </a:p>
        </p:txBody>
      </p:sp>
    </p:spTree>
    <p:extLst>
      <p:ext uri="{BB962C8B-B14F-4D97-AF65-F5344CB8AC3E}">
        <p14:creationId xmlns:p14="http://schemas.microsoft.com/office/powerpoint/2010/main" val="3204701600"/>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Lst>
  <p:hf hdr="0" dt="0"/>
  <p:txStyles>
    <p:titleStyle>
      <a:lvl1pPr algn="l" defTabSz="914400" rtl="0" eaLnBrk="1" latinLnBrk="0" hangingPunct="1">
        <a:lnSpc>
          <a:spcPct val="90000"/>
        </a:lnSpc>
        <a:spcBef>
          <a:spcPct val="0"/>
        </a:spcBef>
        <a:buNone/>
        <a:defRPr sz="3400" kern="1200" cap="all" baseline="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6"/>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6"/>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panose="020B0604020202020204" pitchFamily="34" charset="0"/>
        <a:buChar char="•"/>
        <a:defRPr sz="21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6"/>
        </a:buClr>
        <a:buFont typeface="Arial" panose="020B0604020202020204" pitchFamily="34" charset="0"/>
        <a:buChar char="•"/>
        <a:defRPr sz="21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6"/>
        </a:buClr>
        <a:buFont typeface="Arial" panose="020B0604020202020204" pitchFamily="34" charset="0"/>
        <a:buChar char="•"/>
        <a:defRPr sz="2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3BB8920-E11A-A74D-A489-C12961F18AE4}"/>
              </a:ext>
            </a:extLst>
          </p:cNvPr>
          <p:cNvSpPr>
            <a:spLocks noGrp="1"/>
          </p:cNvSpPr>
          <p:nvPr>
            <p:ph type="title"/>
          </p:nvPr>
        </p:nvSpPr>
        <p:spPr/>
        <p:txBody>
          <a:bodyPr/>
          <a:lstStyle/>
          <a:p>
            <a:r>
              <a:rPr lang="en-US" dirty="0"/>
              <a:t>Travel and Expenses</a:t>
            </a:r>
          </a:p>
        </p:txBody>
      </p:sp>
      <p:sp>
        <p:nvSpPr>
          <p:cNvPr id="15" name="Text Placeholder 14">
            <a:extLst>
              <a:ext uri="{FF2B5EF4-FFF2-40B4-BE49-F238E27FC236}">
                <a16:creationId xmlns:a16="http://schemas.microsoft.com/office/drawing/2014/main" id="{10BED371-72EB-454B-8350-114D82D168E6}"/>
              </a:ext>
            </a:extLst>
          </p:cNvPr>
          <p:cNvSpPr>
            <a:spLocks noGrp="1"/>
          </p:cNvSpPr>
          <p:nvPr>
            <p:ph type="body" sz="quarter" idx="10"/>
          </p:nvPr>
        </p:nvSpPr>
        <p:spPr/>
        <p:txBody>
          <a:bodyPr/>
          <a:lstStyle/>
          <a:p>
            <a:r>
              <a:rPr lang="en-US" dirty="0"/>
              <a:t>May 2024</a:t>
            </a:r>
          </a:p>
        </p:txBody>
      </p:sp>
      <p:pic>
        <p:nvPicPr>
          <p:cNvPr id="3" name="Picture Placeholder 2" descr="A person sitting at a desk&#10;&#10;Description automatically generated">
            <a:extLst>
              <a:ext uri="{FF2B5EF4-FFF2-40B4-BE49-F238E27FC236}">
                <a16:creationId xmlns:a16="http://schemas.microsoft.com/office/drawing/2014/main" id="{B6051649-42AE-46AF-8F63-FFBDFEE8D7CA}"/>
              </a:ext>
            </a:extLst>
          </p:cNvPr>
          <p:cNvPicPr>
            <a:picLocks noGrp="1" noChangeAspect="1"/>
          </p:cNvPicPr>
          <p:nvPr>
            <p:ph type="pic" sz="quarter" idx="11"/>
          </p:nvPr>
        </p:nvPicPr>
        <p:blipFill>
          <a:blip r:embed="rId3"/>
          <a:srcRect l="7039" r="7039"/>
          <a:stretch>
            <a:fillRect/>
          </a:stretch>
        </p:blipFill>
        <p:spPr/>
      </p:pic>
      <p:sp>
        <p:nvSpPr>
          <p:cNvPr id="7" name="Footer Placeholder 6">
            <a:extLst>
              <a:ext uri="{FF2B5EF4-FFF2-40B4-BE49-F238E27FC236}">
                <a16:creationId xmlns:a16="http://schemas.microsoft.com/office/drawing/2014/main" id="{726E19C5-D443-2A4E-957D-E3D18474E03C}"/>
              </a:ext>
            </a:extLst>
          </p:cNvPr>
          <p:cNvSpPr>
            <a:spLocks noGrp="1"/>
          </p:cNvSpPr>
          <p:nvPr>
            <p:ph type="ftr" sz="quarter" idx="16"/>
          </p:nvPr>
        </p:nvSpPr>
        <p:spPr/>
        <p:txBody>
          <a:bodyPr/>
          <a:lstStyle/>
          <a:p>
            <a:r>
              <a:rPr lang="en-US"/>
              <a:t>Copyright© Performance Review Institute</a:t>
            </a:r>
          </a:p>
        </p:txBody>
      </p:sp>
    </p:spTree>
    <p:extLst>
      <p:ext uri="{BB962C8B-B14F-4D97-AF65-F5344CB8AC3E}">
        <p14:creationId xmlns:p14="http://schemas.microsoft.com/office/powerpoint/2010/main" val="4074285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a:bodyPr>
          <a:lstStyle/>
          <a:p>
            <a:r>
              <a:rPr lang="en-US" sz="2800" dirty="0"/>
              <a:t>Meals:</a:t>
            </a:r>
          </a:p>
          <a:p>
            <a:pPr lvl="1"/>
            <a:r>
              <a:rPr lang="en-US" dirty="0"/>
              <a:t>Contractors are reimbursed for cost of meals not to exceed the maximum daily allowance in effect at the time of the assignment.  </a:t>
            </a:r>
          </a:p>
          <a:p>
            <a:pPr lvl="2"/>
            <a:r>
              <a:rPr lang="en-US" dirty="0"/>
              <a:t>The daily allowance is defined in Schedule B of the Engagement Agreement between PRI Certification and the auditor.</a:t>
            </a:r>
          </a:p>
          <a:p>
            <a:pPr lvl="2"/>
            <a:r>
              <a:rPr lang="en-US" dirty="0"/>
              <a:t>Seeking client recommendations will give the auditor insight into client budgetary expectations. </a:t>
            </a:r>
          </a:p>
          <a:p>
            <a:pPr lvl="2"/>
            <a:r>
              <a:rPr lang="en-US" dirty="0"/>
              <a:t>Itemized meal receipts are to be submitted. </a:t>
            </a:r>
          </a:p>
          <a:p>
            <a:pPr lvl="1"/>
            <a:r>
              <a:rPr lang="en-US" dirty="0"/>
              <a:t>Meals charged on a hotel invoice shall be included under meals and not the hotel on the expense report.</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Auditor Travel Guidelines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10</a:t>
            </a:fld>
            <a:endParaRPr lang="en-US"/>
          </a:p>
        </p:txBody>
      </p:sp>
    </p:spTree>
    <p:extLst>
      <p:ext uri="{BB962C8B-B14F-4D97-AF65-F5344CB8AC3E}">
        <p14:creationId xmlns:p14="http://schemas.microsoft.com/office/powerpoint/2010/main" val="3401777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The Contractor must submit their expenses into RMS or submit the PRI Certification Travel and Expense Form (RF-84) and all receipts within 7 days of the completion of the audit. </a:t>
            </a:r>
          </a:p>
          <a:p>
            <a:pPr lvl="1"/>
            <a:r>
              <a:rPr lang="en-US" dirty="0"/>
              <a:t>All receipts and expenses must be submitted accurately to ensure prompt payment. </a:t>
            </a:r>
          </a:p>
          <a:p>
            <a:pPr lvl="1"/>
            <a:r>
              <a:rPr lang="en-US" dirty="0"/>
              <a:t>Contractor expenses are paid within 30 days of submission.</a:t>
            </a: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Expense Report</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11</a:t>
            </a:fld>
            <a:endParaRPr lang="en-US"/>
          </a:p>
        </p:txBody>
      </p:sp>
    </p:spTree>
    <p:extLst>
      <p:ext uri="{BB962C8B-B14F-4D97-AF65-F5344CB8AC3E}">
        <p14:creationId xmlns:p14="http://schemas.microsoft.com/office/powerpoint/2010/main" val="523640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fontScale="92500"/>
          </a:bodyPr>
          <a:lstStyle/>
          <a:p>
            <a:r>
              <a:rPr lang="en-US" dirty="0"/>
              <a:t>Postponed/Cancelled Audits</a:t>
            </a:r>
          </a:p>
          <a:p>
            <a:pPr lvl="1"/>
            <a:r>
              <a:rPr lang="en-US" dirty="0"/>
              <a:t>In the event an assignment is cancelled/modified where a ticket that was booked outside of Direct Travel is affected, Contractors shall immediately contact PRI Certification Scheduling to advise them of the status of the unused ticket. </a:t>
            </a:r>
          </a:p>
          <a:p>
            <a:pPr lvl="2"/>
            <a:r>
              <a:rPr lang="en-US" dirty="0"/>
              <a:t>The cost of the ticket will not be reimbursed until it is used for another PRI Certification assignment.</a:t>
            </a:r>
          </a:p>
          <a:p>
            <a:pPr lvl="1"/>
            <a:r>
              <a:rPr lang="en-US" dirty="0"/>
              <a:t>Audit day fees for audits postponed or cancelled within 30 days of the start of the audit must be submitted via an RF-84 Travel and Expense Form, and </a:t>
            </a:r>
            <a:r>
              <a:rPr lang="en-US" b="1" u="sng" dirty="0"/>
              <a:t>not</a:t>
            </a:r>
            <a:r>
              <a:rPr lang="en-US" dirty="0"/>
              <a:t> through RMS.</a:t>
            </a:r>
          </a:p>
          <a:p>
            <a:pPr lvl="2"/>
            <a:r>
              <a:rPr lang="en-US" dirty="0"/>
              <a:t>The RMS expense report must be reserved for the expenses when the audit is conducted.</a:t>
            </a: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Expense Report</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12</a:t>
            </a:fld>
            <a:endParaRPr lang="en-US"/>
          </a:p>
        </p:txBody>
      </p:sp>
    </p:spTree>
    <p:extLst>
      <p:ext uri="{BB962C8B-B14F-4D97-AF65-F5344CB8AC3E}">
        <p14:creationId xmlns:p14="http://schemas.microsoft.com/office/powerpoint/2010/main" val="6344233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Non-Single Site Audit Expenses</a:t>
            </a:r>
          </a:p>
          <a:p>
            <a:pPr lvl="1"/>
            <a:r>
              <a:rPr lang="en-US" dirty="0"/>
              <a:t>If auditing more than one site for a single certified organization (sharing a cert), travel expenses can be combined in one expense report. </a:t>
            </a:r>
          </a:p>
          <a:p>
            <a:pPr lvl="1"/>
            <a:r>
              <a:rPr lang="en-US" dirty="0"/>
              <a:t>However, audit days must be entered only for the audit in which they were conducted.</a:t>
            </a:r>
          </a:p>
          <a:p>
            <a:pPr lvl="1"/>
            <a:r>
              <a:rPr lang="en-US" b="1" u="sng" dirty="0"/>
              <a:t>DO NOT</a:t>
            </a:r>
            <a:r>
              <a:rPr lang="en-US" dirty="0"/>
              <a:t> enter the same audit days or expenses in multiple audits; all expense reports added together must equal the total of the audit days and expenses.</a:t>
            </a:r>
            <a:endParaRPr lang="en-US" b="1" u="sng" dirty="0"/>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Expense Report</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13</a:t>
            </a:fld>
            <a:endParaRPr lang="en-US"/>
          </a:p>
        </p:txBody>
      </p:sp>
    </p:spTree>
    <p:extLst>
      <p:ext uri="{BB962C8B-B14F-4D97-AF65-F5344CB8AC3E}">
        <p14:creationId xmlns:p14="http://schemas.microsoft.com/office/powerpoint/2010/main" val="1157764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If you have any questions, please </a:t>
            </a:r>
            <a:r>
              <a:rPr lang="en-US" dirty="0">
                <a:solidFill>
                  <a:srgbClr val="FF0000"/>
                </a:solidFill>
              </a:rPr>
              <a:t>contact Tina Russell at 724-772-4246.</a:t>
            </a: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Questions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14</a:t>
            </a:fld>
            <a:endParaRPr lang="en-US"/>
          </a:p>
        </p:txBody>
      </p:sp>
    </p:spTree>
    <p:extLst>
      <p:ext uri="{BB962C8B-B14F-4D97-AF65-F5344CB8AC3E}">
        <p14:creationId xmlns:p14="http://schemas.microsoft.com/office/powerpoint/2010/main" val="2834285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PRI Certification has developed and implemented a set of Auditor Travel Guidelines (RF-127).</a:t>
            </a:r>
          </a:p>
          <a:p>
            <a:pPr lvl="1"/>
            <a:r>
              <a:rPr lang="en-US" dirty="0"/>
              <a:t>These guidelines can be downloaded from Auditor Reference Materials section of the Auditor Help item in the RMS Help tab.</a:t>
            </a:r>
          </a:p>
          <a:p>
            <a:r>
              <a:rPr lang="en-US" dirty="0"/>
              <a:t>We will also review some items from the expense report process.</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Introduction</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2</a:t>
            </a:fld>
            <a:endParaRPr lang="en-US"/>
          </a:p>
        </p:txBody>
      </p:sp>
    </p:spTree>
    <p:extLst>
      <p:ext uri="{BB962C8B-B14F-4D97-AF65-F5344CB8AC3E}">
        <p14:creationId xmlns:p14="http://schemas.microsoft.com/office/powerpoint/2010/main" val="2220876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7A8D8-6432-F447-8612-9ED04D859C9D}"/>
              </a:ext>
            </a:extLst>
          </p:cNvPr>
          <p:cNvSpPr>
            <a:spLocks noGrp="1"/>
          </p:cNvSpPr>
          <p:nvPr>
            <p:ph type="title"/>
          </p:nvPr>
        </p:nvSpPr>
        <p:spPr>
          <a:xfrm>
            <a:off x="838200" y="3144088"/>
            <a:ext cx="10515600" cy="569823"/>
          </a:xfrm>
        </p:spPr>
        <p:txBody>
          <a:bodyPr/>
          <a:lstStyle/>
          <a:p>
            <a:r>
              <a:rPr lang="en-US" dirty="0"/>
              <a:t>Auditor Travel Guidelines</a:t>
            </a:r>
          </a:p>
        </p:txBody>
      </p:sp>
      <p:sp>
        <p:nvSpPr>
          <p:cNvPr id="5" name="Footer Placeholder 4">
            <a:extLst>
              <a:ext uri="{FF2B5EF4-FFF2-40B4-BE49-F238E27FC236}">
                <a16:creationId xmlns:a16="http://schemas.microsoft.com/office/drawing/2014/main" id="{A10CFA02-8C53-464B-9290-39E27A354370}"/>
              </a:ext>
            </a:extLst>
          </p:cNvPr>
          <p:cNvSpPr>
            <a:spLocks noGrp="1"/>
          </p:cNvSpPr>
          <p:nvPr>
            <p:ph type="ftr" sz="quarter" idx="11"/>
          </p:nvPr>
        </p:nvSpPr>
        <p:spPr/>
        <p:txBody>
          <a:bodyPr/>
          <a:lstStyle/>
          <a:p>
            <a:r>
              <a:rPr lang="en-US"/>
              <a:t>Copyright© Performance Review Institute</a:t>
            </a:r>
          </a:p>
        </p:txBody>
      </p:sp>
      <p:sp>
        <p:nvSpPr>
          <p:cNvPr id="4" name="Slide Number Placeholder 3">
            <a:extLst>
              <a:ext uri="{FF2B5EF4-FFF2-40B4-BE49-F238E27FC236}">
                <a16:creationId xmlns:a16="http://schemas.microsoft.com/office/drawing/2014/main" id="{580D3C65-C0CF-944D-AA10-C886B980670B}"/>
              </a:ext>
            </a:extLst>
          </p:cNvPr>
          <p:cNvSpPr>
            <a:spLocks noGrp="1"/>
          </p:cNvSpPr>
          <p:nvPr>
            <p:ph type="sldNum" sz="quarter" idx="12"/>
          </p:nvPr>
        </p:nvSpPr>
        <p:spPr/>
        <p:txBody>
          <a:bodyPr/>
          <a:lstStyle/>
          <a:p>
            <a:fld id="{836C8E4F-BDC4-414D-910C-516BEB09BCD1}" type="slidenum">
              <a:rPr lang="en-US" smtClean="0"/>
              <a:t>3</a:t>
            </a:fld>
            <a:endParaRPr lang="en-US"/>
          </a:p>
        </p:txBody>
      </p:sp>
    </p:spTree>
    <p:extLst>
      <p:ext uri="{BB962C8B-B14F-4D97-AF65-F5344CB8AC3E}">
        <p14:creationId xmlns:p14="http://schemas.microsoft.com/office/powerpoint/2010/main" val="3328170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Travel costs constitute a significant portion of the overall certification costs. </a:t>
            </a:r>
          </a:p>
          <a:p>
            <a:pPr lvl="1"/>
            <a:r>
              <a:rPr lang="en-US" dirty="0"/>
              <a:t>As such, PRI Certification contractors have a critical role in helping to manage expenses. </a:t>
            </a:r>
          </a:p>
          <a:p>
            <a:pPr lvl="1"/>
            <a:r>
              <a:rPr lang="en-US" dirty="0"/>
              <a:t>In order to ensure the continued fiscal viability, all reasonable efforts should be made by contractors to seek out the lowest possible travel fares/rates including low-cost air carriers.</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Auditor Travel Guidelines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4</a:t>
            </a:fld>
            <a:endParaRPr lang="en-US"/>
          </a:p>
        </p:txBody>
      </p:sp>
    </p:spTree>
    <p:extLst>
      <p:ext uri="{BB962C8B-B14F-4D97-AF65-F5344CB8AC3E}">
        <p14:creationId xmlns:p14="http://schemas.microsoft.com/office/powerpoint/2010/main" val="14945860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fontScale="32500" lnSpcReduction="20000"/>
          </a:bodyPr>
          <a:lstStyle/>
          <a:p>
            <a:r>
              <a:rPr lang="en-US" sz="3800" dirty="0"/>
              <a:t>PRI Certification will reimburse for the following:</a:t>
            </a:r>
          </a:p>
          <a:p>
            <a:pPr lvl="2"/>
            <a:r>
              <a:rPr lang="en-US" sz="3400" dirty="0"/>
              <a:t>Air Transportation</a:t>
            </a:r>
          </a:p>
          <a:p>
            <a:pPr lvl="2"/>
            <a:r>
              <a:rPr lang="en-US" sz="3400" dirty="0"/>
              <a:t>Ground Transportation</a:t>
            </a:r>
          </a:p>
          <a:p>
            <a:pPr lvl="3"/>
            <a:r>
              <a:rPr lang="en-US" sz="2900" dirty="0"/>
              <a:t>Rail (with receipt)</a:t>
            </a:r>
          </a:p>
          <a:p>
            <a:pPr lvl="3"/>
            <a:r>
              <a:rPr lang="en-US" sz="2900" dirty="0"/>
              <a:t>Taxi (with receipt)</a:t>
            </a:r>
          </a:p>
          <a:p>
            <a:pPr lvl="3"/>
            <a:r>
              <a:rPr lang="en-US" sz="2900" dirty="0"/>
              <a:t>Auto Rental (including gas and parking </a:t>
            </a:r>
            <a:r>
              <a:rPr lang="en-US" sz="2900" b="1" u="sng" dirty="0"/>
              <a:t>with receipts</a:t>
            </a:r>
            <a:r>
              <a:rPr lang="en-US" sz="2900" dirty="0"/>
              <a:t>)</a:t>
            </a:r>
          </a:p>
          <a:p>
            <a:pPr lvl="3"/>
            <a:r>
              <a:rPr lang="en-US" sz="2900" dirty="0"/>
              <a:t>Personal Auto (including mileage at the current reimbursement rate, and parking </a:t>
            </a:r>
            <a:r>
              <a:rPr lang="en-US" sz="2900" b="1" u="sng" dirty="0"/>
              <a:t>with receipts</a:t>
            </a:r>
            <a:r>
              <a:rPr lang="en-US" sz="2900" dirty="0"/>
              <a:t>). </a:t>
            </a:r>
          </a:p>
          <a:p>
            <a:pPr lvl="3"/>
            <a:r>
              <a:rPr lang="en-US" sz="2900" b="1" dirty="0">
                <a:solidFill>
                  <a:srgbClr val="FF0000"/>
                </a:solidFill>
              </a:rPr>
              <a:t>NOTE</a:t>
            </a:r>
            <a:r>
              <a:rPr lang="en-US" sz="2900" dirty="0">
                <a:solidFill>
                  <a:srgbClr val="FF0000"/>
                </a:solidFill>
              </a:rPr>
              <a:t>:  Receipts are not required for miscellaneous items under $25, such as tolls.</a:t>
            </a:r>
          </a:p>
          <a:p>
            <a:pPr lvl="2"/>
            <a:r>
              <a:rPr lang="en-US" sz="3400" dirty="0"/>
              <a:t>Hotel</a:t>
            </a:r>
          </a:p>
          <a:p>
            <a:pPr lvl="3"/>
            <a:r>
              <a:rPr lang="en-US" sz="2900" dirty="0"/>
              <a:t>Room and Tax only (with receipt)</a:t>
            </a:r>
          </a:p>
          <a:p>
            <a:pPr lvl="2"/>
            <a:r>
              <a:rPr lang="en-US" sz="3400" dirty="0"/>
              <a:t>Meals </a:t>
            </a:r>
          </a:p>
          <a:p>
            <a:pPr lvl="3"/>
            <a:r>
              <a:rPr lang="en-US" sz="2900" dirty="0"/>
              <a:t>$75 per travel day (with itemized receipts)</a:t>
            </a:r>
          </a:p>
          <a:p>
            <a:pPr lvl="2"/>
            <a:r>
              <a:rPr lang="en-US" sz="3400" dirty="0"/>
              <a:t>Laundry</a:t>
            </a:r>
          </a:p>
          <a:p>
            <a:pPr lvl="3"/>
            <a:r>
              <a:rPr lang="en-US" sz="2900" dirty="0"/>
              <a:t>For travel longer than 7 calendar days. A receipt must be submitted for reimbursement. Dry Cleaning will not normally be reimbursed unless otherwise approved.</a:t>
            </a:r>
          </a:p>
          <a:p>
            <a:pPr lvl="2"/>
            <a:r>
              <a:rPr lang="en-US" sz="3400" dirty="0"/>
              <a:t>Baggage Fees </a:t>
            </a:r>
          </a:p>
          <a:p>
            <a:pPr lvl="3"/>
            <a:r>
              <a:rPr lang="en-US" sz="2900" dirty="0"/>
              <a:t>One (1) bag per trip. A receipt must be submitted for reimbursement.</a:t>
            </a:r>
          </a:p>
          <a:p>
            <a:pPr lvl="2"/>
            <a:r>
              <a:rPr lang="en-US" sz="3400" dirty="0"/>
              <a:t>Visas</a:t>
            </a:r>
          </a:p>
          <a:p>
            <a:pPr lvl="3"/>
            <a:r>
              <a:rPr lang="en-US" sz="2900" dirty="0"/>
              <a:t>For assignment related travel. A receipt must be submitted. Expediting service fees will not be reimbursed unless documented approval is obtained from PRI Certification.</a:t>
            </a:r>
          </a:p>
          <a:p>
            <a:pPr lvl="2"/>
            <a:r>
              <a:rPr lang="en-US" sz="3400" dirty="0"/>
              <a:t>Currency Exchange Fees</a:t>
            </a:r>
          </a:p>
          <a:p>
            <a:pPr lvl="3"/>
            <a:r>
              <a:rPr lang="en-US" sz="2900" dirty="0"/>
              <a:t>A receipt must be submitted showing the fees charged for reimbursement.</a:t>
            </a: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Auditor Travel Guidelines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5</a:t>
            </a:fld>
            <a:endParaRPr lang="en-US"/>
          </a:p>
        </p:txBody>
      </p:sp>
    </p:spTree>
    <p:extLst>
      <p:ext uri="{BB962C8B-B14F-4D97-AF65-F5344CB8AC3E}">
        <p14:creationId xmlns:p14="http://schemas.microsoft.com/office/powerpoint/2010/main" val="3436059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Travel reservations (air, hotel, rental car) shall be made between 45 and 60 days prior to the assignment start date to obtain the lowest possible fare/rates.</a:t>
            </a:r>
          </a:p>
          <a:p>
            <a:r>
              <a:rPr lang="en-US" dirty="0"/>
              <a:t>If special circumstances arise regarding travel arrangements (i.e. early arrival or late departure save significant airfare costs) contact PRI Certification. </a:t>
            </a:r>
          </a:p>
          <a:p>
            <a:pPr lvl="1"/>
            <a:r>
              <a:rPr lang="en-US" dirty="0"/>
              <a:t>These situations will be handled on a case-by-case basis. </a:t>
            </a:r>
          </a:p>
          <a:p>
            <a:pPr lvl="1"/>
            <a:r>
              <a:rPr lang="en-US" dirty="0"/>
              <a:t>If you have any question regarding travel arrangements, contact the Account Specialist or the Business Development Specialist assigned to that Client.</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Auditor Travel Guidelines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6</a:t>
            </a:fld>
            <a:endParaRPr lang="en-US"/>
          </a:p>
        </p:txBody>
      </p:sp>
    </p:spTree>
    <p:extLst>
      <p:ext uri="{BB962C8B-B14F-4D97-AF65-F5344CB8AC3E}">
        <p14:creationId xmlns:p14="http://schemas.microsoft.com/office/powerpoint/2010/main" val="4146107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The PRI Certification designated travel agency is Direct Travel. It is not required that you use that agency for the booking of airfares, car rentals and hotel stays, but it is available to you.</a:t>
            </a:r>
          </a:p>
          <a:p>
            <a:r>
              <a:rPr lang="en-US" dirty="0"/>
              <a:t>Direct Travel will charge the airline portion of the travel arrangements directly to PRI, eliminating direct cost to Contractors. </a:t>
            </a:r>
          </a:p>
          <a:p>
            <a:r>
              <a:rPr lang="en-US" dirty="0"/>
              <a:t>Contact </a:t>
            </a:r>
            <a:r>
              <a:rPr lang="en-US" dirty="0">
                <a:solidFill>
                  <a:srgbClr val="FF0000"/>
                </a:solidFill>
              </a:rPr>
              <a:t>Tina Russell </a:t>
            </a:r>
            <a:r>
              <a:rPr lang="en-US" dirty="0"/>
              <a:t>if you’re interested in using Direct Travel, but are not currently signed up.</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Auditor Travel Guidelines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7</a:t>
            </a:fld>
            <a:endParaRPr lang="en-US"/>
          </a:p>
        </p:txBody>
      </p:sp>
    </p:spTree>
    <p:extLst>
      <p:ext uri="{BB962C8B-B14F-4D97-AF65-F5344CB8AC3E}">
        <p14:creationId xmlns:p14="http://schemas.microsoft.com/office/powerpoint/2010/main" val="768713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fontScale="92500" lnSpcReduction="20000"/>
          </a:bodyPr>
          <a:lstStyle/>
          <a:p>
            <a:r>
              <a:rPr lang="en-US" sz="2600" dirty="0"/>
              <a:t>Rental Cars:</a:t>
            </a:r>
          </a:p>
          <a:p>
            <a:pPr lvl="1"/>
            <a:r>
              <a:rPr lang="en-US" sz="2600" dirty="0"/>
              <a:t>When renting automobiles, PRI Certification will reimburse for an </a:t>
            </a:r>
            <a:r>
              <a:rPr lang="en-US" sz="2600" b="1" dirty="0"/>
              <a:t>intermediate or mid-size </a:t>
            </a:r>
            <a:r>
              <a:rPr lang="en-US" sz="2600" dirty="0"/>
              <a:t>vehicles only.</a:t>
            </a:r>
            <a:r>
              <a:rPr lang="en-US" sz="2600" b="1" dirty="0"/>
              <a:t> </a:t>
            </a:r>
            <a:r>
              <a:rPr lang="en-US" sz="2600" dirty="0"/>
              <a:t>Receipts supporting the cost of auto rental must be provided with the Expense Report.</a:t>
            </a:r>
          </a:p>
          <a:p>
            <a:pPr lvl="1"/>
            <a:r>
              <a:rPr lang="en-US" sz="2600" dirty="0"/>
              <a:t>For each assignment, one car may be rented unless otherwise authorized by PRI Certification. The designated Lead shall determine who shall rent the car and arrange to accommodate members of the team and trainees.</a:t>
            </a:r>
          </a:p>
          <a:p>
            <a:pPr lvl="1"/>
            <a:r>
              <a:rPr lang="en-US" sz="2600" dirty="0"/>
              <a:t>When Contractors accept a rental car agreement, any additional insurance offered by the rental company will not be reimbursed by PRI Certification.</a:t>
            </a: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Auditor Travel Guidelines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8</a:t>
            </a:fld>
            <a:endParaRPr lang="en-US"/>
          </a:p>
        </p:txBody>
      </p:sp>
    </p:spTree>
    <p:extLst>
      <p:ext uri="{BB962C8B-B14F-4D97-AF65-F5344CB8AC3E}">
        <p14:creationId xmlns:p14="http://schemas.microsoft.com/office/powerpoint/2010/main" val="2498923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fontScale="92500" lnSpcReduction="20000"/>
          </a:bodyPr>
          <a:lstStyle/>
          <a:p>
            <a:r>
              <a:rPr lang="en-US" sz="3000" dirty="0"/>
              <a:t>Hotels:</a:t>
            </a:r>
          </a:p>
          <a:p>
            <a:pPr lvl="1"/>
            <a:r>
              <a:rPr lang="en-US" dirty="0"/>
              <a:t>The PRI Certification recommended rate, not including taxes &amp; fees, is based on where the audit will take place. </a:t>
            </a:r>
          </a:p>
          <a:p>
            <a:pPr lvl="2"/>
            <a:r>
              <a:rPr lang="en-US" dirty="0"/>
              <a:t>The preferred rate per night is $125-$150 for most cities and it could be higher for select cities such as New York City.  </a:t>
            </a:r>
          </a:p>
          <a:p>
            <a:pPr lvl="2"/>
            <a:r>
              <a:rPr lang="en-US" dirty="0"/>
              <a:t>Hotels such as Hampton Inns, Holiday Inn Express, Homewood Suites, SpringHill Suites are usually reasonable choices.</a:t>
            </a:r>
          </a:p>
          <a:p>
            <a:pPr lvl="1"/>
            <a:r>
              <a:rPr lang="en-US" dirty="0"/>
              <a:t>Please note that contractors are responsible for any additional charges above and beyond the standard single occupancy room rate.</a:t>
            </a:r>
          </a:p>
          <a:p>
            <a:pPr lvl="1"/>
            <a:r>
              <a:rPr lang="en-US" dirty="0"/>
              <a:t>Contractors are not to book “non-refundable” hotel reservations.</a:t>
            </a:r>
          </a:p>
          <a:p>
            <a:pPr lvl="1"/>
            <a:r>
              <a:rPr lang="en-US" dirty="0"/>
              <a:t>If a Contractor forgoes staying at a hotel to stay with friends or family (other than their own personal residence) in the same location as an assignment, the contractor may claim $50 per night.</a:t>
            </a: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Auditor Travel Guidelines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9</a:t>
            </a:fld>
            <a:endParaRPr lang="en-US"/>
          </a:p>
        </p:txBody>
      </p:sp>
    </p:spTree>
    <p:extLst>
      <p:ext uri="{BB962C8B-B14F-4D97-AF65-F5344CB8AC3E}">
        <p14:creationId xmlns:p14="http://schemas.microsoft.com/office/powerpoint/2010/main" val="1315841456"/>
      </p:ext>
    </p:extLst>
  </p:cSld>
  <p:clrMapOvr>
    <a:masterClrMapping/>
  </p:clrMapOvr>
</p:sld>
</file>

<file path=ppt/theme/theme1.xml><?xml version="1.0" encoding="utf-8"?>
<a:theme xmlns:a="http://schemas.openxmlformats.org/drawingml/2006/main" name="PRI Certification Theme">
  <a:themeElements>
    <a:clrScheme name="PRI Color Palette 2">
      <a:dk1>
        <a:srgbClr val="000000"/>
      </a:dk1>
      <a:lt1>
        <a:srgbClr val="FFFFFF"/>
      </a:lt1>
      <a:dk2>
        <a:srgbClr val="0064A8"/>
      </a:dk2>
      <a:lt2>
        <a:srgbClr val="E1EDF5"/>
      </a:lt2>
      <a:accent1>
        <a:srgbClr val="68B1E2"/>
      </a:accent1>
      <a:accent2>
        <a:srgbClr val="B9D8EA"/>
      </a:accent2>
      <a:accent3>
        <a:srgbClr val="A5A5A5"/>
      </a:accent3>
      <a:accent4>
        <a:srgbClr val="0064A8"/>
      </a:accent4>
      <a:accent5>
        <a:srgbClr val="243746"/>
      </a:accent5>
      <a:accent6>
        <a:srgbClr val="5B7E96"/>
      </a:accent6>
      <a:hlink>
        <a:srgbClr val="68B1E2"/>
      </a:hlink>
      <a:folHlink>
        <a:srgbClr val="B9D8EA"/>
      </a:folHlink>
    </a:clrScheme>
    <a:fontScheme name="PRI Nadcap Fonts">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 Certification Theme" id="{C18FBBFA-287F-4CEA-B77A-63611B89B417}" vid="{679CC87D-7B33-4106-97FC-D73AA96EB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e796b4a5-2e6c-494c-bd09-909c94dd638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B7187F742FFA04D9697186199F5C038" ma:contentTypeVersion="18" ma:contentTypeDescription="Create a new document." ma:contentTypeScope="" ma:versionID="e7c42bc42fadeb82ea3319773bb1cf2f">
  <xsd:schema xmlns:xsd="http://www.w3.org/2001/XMLSchema" xmlns:xs="http://www.w3.org/2001/XMLSchema" xmlns:p="http://schemas.microsoft.com/office/2006/metadata/properties" xmlns:ns3="e796b4a5-2e6c-494c-bd09-909c94dd638f" xmlns:ns4="1d585772-7818-4236-be96-bb8117c6d3a1" targetNamespace="http://schemas.microsoft.com/office/2006/metadata/properties" ma:root="true" ma:fieldsID="b94fdc22c07c02f57edd1fdbf8ed3682" ns3:_="" ns4:_="">
    <xsd:import namespace="e796b4a5-2e6c-494c-bd09-909c94dd638f"/>
    <xsd:import namespace="1d585772-7818-4236-be96-bb8117c6d3a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element ref="ns3:_activity" minOccurs="0"/>
                <xsd:element ref="ns3:MediaLengthInSeconds" minOccurs="0"/>
                <xsd:element ref="ns3:MediaServiceObjectDetectorVersions" minOccurs="0"/>
                <xsd:element ref="ns3:MediaServiceSystemTag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96b4a5-2e6c-494c-bd09-909c94dd638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_activity" ma:index="21" nillable="true" ma:displayName="_activity" ma:hidden="true" ma:internalName="_activity">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d585772-7818-4236-be96-bb8117c6d3a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99F437-6288-4BE0-88EC-10236681BA67}">
  <ds:schemaRefs>
    <ds:schemaRef ds:uri="http://schemas.microsoft.com/sharepoint/v3/contenttype/forms"/>
  </ds:schemaRefs>
</ds:datastoreItem>
</file>

<file path=customXml/itemProps2.xml><?xml version="1.0" encoding="utf-8"?>
<ds:datastoreItem xmlns:ds="http://schemas.openxmlformats.org/officeDocument/2006/customXml" ds:itemID="{350707DB-D6A6-4B65-8032-0281404E607F}">
  <ds:schemaRefs>
    <ds:schemaRef ds:uri="http://schemas.microsoft.com/office/infopath/2007/PartnerControls"/>
    <ds:schemaRef ds:uri="http://purl.org/dc/terms/"/>
    <ds:schemaRef ds:uri="http://www.w3.org/XML/1998/namespace"/>
    <ds:schemaRef ds:uri="http://schemas.microsoft.com/office/2006/metadata/properties"/>
    <ds:schemaRef ds:uri="http://schemas.microsoft.com/office/2006/documentManagement/types"/>
    <ds:schemaRef ds:uri="1d585772-7818-4236-be96-bb8117c6d3a1"/>
    <ds:schemaRef ds:uri="http://purl.org/dc/elements/1.1/"/>
    <ds:schemaRef ds:uri="http://purl.org/dc/dcmitype/"/>
    <ds:schemaRef ds:uri="http://schemas.openxmlformats.org/package/2006/metadata/core-properties"/>
    <ds:schemaRef ds:uri="e796b4a5-2e6c-494c-bd09-909c94dd638f"/>
  </ds:schemaRefs>
</ds:datastoreItem>
</file>

<file path=customXml/itemProps3.xml><?xml version="1.0" encoding="utf-8"?>
<ds:datastoreItem xmlns:ds="http://schemas.openxmlformats.org/officeDocument/2006/customXml" ds:itemID="{3BA610AA-5A90-4395-BFEC-E5210C2C5D8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796b4a5-2e6c-494c-bd09-909c94dd638f"/>
    <ds:schemaRef ds:uri="1d585772-7818-4236-be96-bb8117c6d3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PRI Certification Theme</Template>
  <TotalTime>257</TotalTime>
  <Words>1163</Words>
  <Application>Microsoft Office PowerPoint</Application>
  <PresentationFormat>Widescreen</PresentationFormat>
  <Paragraphs>119</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Arial Bold</vt:lpstr>
      <vt:lpstr>Calibri</vt:lpstr>
      <vt:lpstr>Gotham-Book</vt:lpstr>
      <vt:lpstr>Open Sans Light</vt:lpstr>
      <vt:lpstr>PRI Certification Theme</vt:lpstr>
      <vt:lpstr>Travel and Expenses</vt:lpstr>
      <vt:lpstr>Introduction</vt:lpstr>
      <vt:lpstr>Auditor Travel Guidelines</vt:lpstr>
      <vt:lpstr>Auditor Travel Guidelines</vt:lpstr>
      <vt:lpstr>Auditor Travel Guidelines</vt:lpstr>
      <vt:lpstr>Auditor Travel Guidelines</vt:lpstr>
      <vt:lpstr>Auditor Travel Guidelines</vt:lpstr>
      <vt:lpstr>Auditor Travel Guidelines</vt:lpstr>
      <vt:lpstr>Auditor Travel Guidelines</vt:lpstr>
      <vt:lpstr>Auditor Travel Guidelines</vt:lpstr>
      <vt:lpstr>Expense Report</vt:lpstr>
      <vt:lpstr>Expense Report</vt:lpstr>
      <vt:lpstr>Expense Report</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Joseph, Apple Box Studios</dc:creator>
  <cp:lastModifiedBy>Dale McCune</cp:lastModifiedBy>
  <cp:revision>27</cp:revision>
  <dcterms:created xsi:type="dcterms:W3CDTF">2019-11-07T18:34:23Z</dcterms:created>
  <dcterms:modified xsi:type="dcterms:W3CDTF">2024-09-18T12:16:12Z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0x0101001B7187F742FFA04D9697186199F5C038</vt:lpwstr>
  </property>
</Properties>
</file>