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5" r:id="rId1"/>
  </p:sldMasterIdLst>
  <p:notesMasterIdLst>
    <p:notesMasterId r:id="rId18"/>
  </p:notesMasterIdLst>
  <p:handoutMasterIdLst>
    <p:handoutMasterId r:id="rId19"/>
  </p:handoutMasterIdLst>
  <p:sldIdLst>
    <p:sldId id="7019" r:id="rId2"/>
    <p:sldId id="287" r:id="rId3"/>
    <p:sldId id="260" r:id="rId4"/>
    <p:sldId id="288" r:id="rId5"/>
    <p:sldId id="289" r:id="rId6"/>
    <p:sldId id="284" r:id="rId7"/>
    <p:sldId id="291" r:id="rId8"/>
    <p:sldId id="290" r:id="rId9"/>
    <p:sldId id="285" r:id="rId10"/>
    <p:sldId id="292" r:id="rId11"/>
    <p:sldId id="293" r:id="rId12"/>
    <p:sldId id="286" r:id="rId13"/>
    <p:sldId id="265" r:id="rId14"/>
    <p:sldId id="294" r:id="rId15"/>
    <p:sldId id="295" r:id="rId16"/>
    <p:sldId id="701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7008" userDrawn="1">
          <p15:clr>
            <a:srgbClr val="A4A3A4"/>
          </p15:clr>
        </p15:guide>
        <p15:guide id="2" orient="horz" pos="410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58FA081-B6EF-7B2E-389F-3E8B0B648988}" name="Danyel Coyne" initials="DC" userId="S::dcoyne@p-r-i.org::28966e03-5210-4aa2-bab9-117aaeee2505" providerId="AD"/>
  <p188:author id="{C87B0788-E13D-DF54-1D17-9C63876508B1}" name="Randy Daugharthy" initials="RD" userId="S::rdaugharthy@p-r-i.org::06e487b7-5f4c-41da-8bc1-aa879c3533b5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92"/>
    <p:restoredTop sz="88646"/>
  </p:normalViewPr>
  <p:slideViewPr>
    <p:cSldViewPr snapToGrid="0" snapToObjects="1">
      <p:cViewPr varScale="1">
        <p:scale>
          <a:sx n="93" d="100"/>
          <a:sy n="93" d="100"/>
        </p:scale>
        <p:origin x="366" y="66"/>
      </p:cViewPr>
      <p:guideLst>
        <p:guide pos="7008"/>
        <p:guide orient="horz" pos="410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57" d="100"/>
          <a:sy n="157" d="100"/>
        </p:scale>
        <p:origin x="4096" y="16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C072B30-02F1-F242-B03F-24DE5E58C8B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E0BA40-E9B7-854B-B6F1-296F3438639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109C3-8838-F543-BB57-5C5827D44EBD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AAEC16-AE5B-6244-BF35-56E7838BDCD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8E0FE8-7D5C-7D4F-81D3-0EA11A225A6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4F40BA-9B09-7F41-9111-7D775AFE8A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203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CE59C-98B9-DA40-968B-8008F1DCFD50}" type="datetimeFigureOut">
              <a:rPr lang="en-US" smtClean="0"/>
              <a:t>8/5/2025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961EA-1226-B44B-82F4-33BDD934A8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530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4397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4147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716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1877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1239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8017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060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427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2801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5762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6084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046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1457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0114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961EA-1226-B44B-82F4-33BDD934A83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4343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nn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E1D88DE-5696-2E42-AAFC-6717650AFAD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</p:spTree>
    <p:extLst>
      <p:ext uri="{BB962C8B-B14F-4D97-AF65-F5344CB8AC3E}">
        <p14:creationId xmlns:p14="http://schemas.microsoft.com/office/powerpoint/2010/main" val="497020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eliminary Slides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8">
            <a:extLst>
              <a:ext uri="{FF2B5EF4-FFF2-40B4-BE49-F238E27FC236}">
                <a16:creationId xmlns:a16="http://schemas.microsoft.com/office/drawing/2014/main" id="{AEE77AC5-36FE-2F4A-8825-EB388249D7D1}"/>
              </a:ext>
            </a:extLst>
          </p:cNvPr>
          <p:cNvSpPr/>
          <p:nvPr/>
        </p:nvSpPr>
        <p:spPr>
          <a:xfrm>
            <a:off x="0" y="0"/>
            <a:ext cx="9593848" cy="6858000"/>
          </a:xfrm>
          <a:custGeom>
            <a:avLst/>
            <a:gdLst>
              <a:gd name="connsiteX0" fmla="*/ 0 w 9593848"/>
              <a:gd name="connsiteY0" fmla="*/ 0 h 6858000"/>
              <a:gd name="connsiteX1" fmla="*/ 2755356 w 9593848"/>
              <a:gd name="connsiteY1" fmla="*/ 0 h 6858000"/>
              <a:gd name="connsiteX2" fmla="*/ 3754498 w 9593848"/>
              <a:gd name="connsiteY2" fmla="*/ 0 h 6858000"/>
              <a:gd name="connsiteX3" fmla="*/ 9593848 w 9593848"/>
              <a:gd name="connsiteY3" fmla="*/ 0 h 6858000"/>
              <a:gd name="connsiteX4" fmla="*/ 6627283 w 9593848"/>
              <a:gd name="connsiteY4" fmla="*/ 6858000 h 6858000"/>
              <a:gd name="connsiteX5" fmla="*/ 3754498 w 9593848"/>
              <a:gd name="connsiteY5" fmla="*/ 6858000 h 6858000"/>
              <a:gd name="connsiteX6" fmla="*/ 2755356 w 9593848"/>
              <a:gd name="connsiteY6" fmla="*/ 6858000 h 6858000"/>
              <a:gd name="connsiteX7" fmla="*/ 0 w 9593848"/>
              <a:gd name="connsiteY7" fmla="*/ 6858000 h 6858000"/>
              <a:gd name="connsiteX8" fmla="*/ 0 w 9593848"/>
              <a:gd name="connsiteY8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3848" h="6858000">
                <a:moveTo>
                  <a:pt x="0" y="0"/>
                </a:moveTo>
                <a:lnTo>
                  <a:pt x="2755356" y="0"/>
                </a:lnTo>
                <a:lnTo>
                  <a:pt x="3754498" y="0"/>
                </a:lnTo>
                <a:lnTo>
                  <a:pt x="9593848" y="0"/>
                </a:lnTo>
                <a:lnTo>
                  <a:pt x="6627283" y="6858000"/>
                </a:lnTo>
                <a:lnTo>
                  <a:pt x="3754498" y="6858000"/>
                </a:lnTo>
                <a:lnTo>
                  <a:pt x="2755356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50976"/>
            <a:ext cx="5181600" cy="985033"/>
          </a:xfrm>
          <a:ln>
            <a:noFill/>
          </a:ln>
        </p:spPr>
        <p:txBody>
          <a:bodyPr anchor="t">
            <a:normAutofit/>
          </a:bodyPr>
          <a:lstStyle>
            <a:lvl1pPr>
              <a:buClr>
                <a:schemeClr val="bg1"/>
              </a:buClr>
              <a:defRPr sz="32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966823"/>
            <a:ext cx="5469632" cy="526073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Clr>
                <a:schemeClr val="bg1"/>
              </a:buClr>
              <a:buNone/>
              <a:defRPr sz="2200" b="0" i="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AB80103-2FD4-2144-89E1-EC7CD7A02B6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404000" y="981790"/>
            <a:ext cx="6788001" cy="5222198"/>
          </a:xfrm>
          <a:custGeom>
            <a:avLst/>
            <a:gdLst>
              <a:gd name="connsiteX0" fmla="*/ 2279281 w 6788001"/>
              <a:gd name="connsiteY0" fmla="*/ 0 h 5222198"/>
              <a:gd name="connsiteX1" fmla="*/ 6788001 w 6788001"/>
              <a:gd name="connsiteY1" fmla="*/ 0 h 5222198"/>
              <a:gd name="connsiteX2" fmla="*/ 6788001 w 6788001"/>
              <a:gd name="connsiteY2" fmla="*/ 5125323 h 5222198"/>
              <a:gd name="connsiteX3" fmla="*/ 6788000 w 6788001"/>
              <a:gd name="connsiteY3" fmla="*/ 5125323 h 5222198"/>
              <a:gd name="connsiteX4" fmla="*/ 6788000 w 6788001"/>
              <a:gd name="connsiteY4" fmla="*/ 5222198 h 5222198"/>
              <a:gd name="connsiteX5" fmla="*/ 0 w 6788001"/>
              <a:gd name="connsiteY5" fmla="*/ 5222198 h 5222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8001" h="5222198">
                <a:moveTo>
                  <a:pt x="2279281" y="0"/>
                </a:moveTo>
                <a:lnTo>
                  <a:pt x="6788001" y="0"/>
                </a:lnTo>
                <a:lnTo>
                  <a:pt x="6788001" y="5125323"/>
                </a:lnTo>
                <a:lnTo>
                  <a:pt x="6788000" y="5125323"/>
                </a:lnTo>
                <a:lnTo>
                  <a:pt x="6788000" y="5222198"/>
                </a:lnTo>
                <a:lnTo>
                  <a:pt x="0" y="5222198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accent4"/>
            </a:bgClr>
          </a:pattFill>
        </p:spPr>
        <p:txBody>
          <a:bodyPr wrap="square"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bg1"/>
              </a:buClr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1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11" name="Content Placeholder 20">
            <a:extLst>
              <a:ext uri="{FF2B5EF4-FFF2-40B4-BE49-F238E27FC236}">
                <a16:creationId xmlns:a16="http://schemas.microsoft.com/office/drawing/2014/main" id="{D1CDE595-6ED8-2947-94E6-904F1687787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636912"/>
            <a:ext cx="4762500" cy="3567076"/>
          </a:xfrm>
        </p:spPr>
        <p:txBody>
          <a:bodyPr/>
          <a:lstStyle>
            <a:lvl1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1pPr>
            <a:lvl2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2BD1D44-EFA5-CE41-BD3D-5470790C438F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8D6DE3-1CDF-AC48-98D4-12B90C30894F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1E21AF9-AE5C-364D-9131-CBB93658365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17114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or 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AFD3181A-094B-B249-B7A1-FD23BC2480A2}"/>
              </a:ext>
            </a:extLst>
          </p:cNvPr>
          <p:cNvSpPr/>
          <p:nvPr/>
        </p:nvSpPr>
        <p:spPr>
          <a:xfrm>
            <a:off x="0" y="0"/>
            <a:ext cx="5287017" cy="6858000"/>
          </a:xfrm>
          <a:custGeom>
            <a:avLst/>
            <a:gdLst>
              <a:gd name="connsiteX0" fmla="*/ 0 w 5287017"/>
              <a:gd name="connsiteY0" fmla="*/ 0 h 6858000"/>
              <a:gd name="connsiteX1" fmla="*/ 5287017 w 5287017"/>
              <a:gd name="connsiteY1" fmla="*/ 0 h 6858000"/>
              <a:gd name="connsiteX2" fmla="*/ 2320452 w 5287017"/>
              <a:gd name="connsiteY2" fmla="*/ 6858000 h 6858000"/>
              <a:gd name="connsiteX3" fmla="*/ 0 w 5287017"/>
              <a:gd name="connsiteY3" fmla="*/ 6858000 h 6858000"/>
              <a:gd name="connsiteX4" fmla="*/ 0 w 5287017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7017" h="6858000">
                <a:moveTo>
                  <a:pt x="0" y="0"/>
                </a:moveTo>
                <a:lnTo>
                  <a:pt x="5287017" y="0"/>
                </a:lnTo>
                <a:lnTo>
                  <a:pt x="232045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6">
            <a:extLst>
              <a:ext uri="{FF2B5EF4-FFF2-40B4-BE49-F238E27FC236}">
                <a16:creationId xmlns:a16="http://schemas.microsoft.com/office/drawing/2014/main" id="{E6DC67E5-E61B-CF42-BAAC-413A81D7BA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538557"/>
            <a:ext cx="2980267" cy="1407843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7EB42814-B1D7-F146-8428-D55841FA6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2946400"/>
            <a:ext cx="2980267" cy="1072444"/>
          </a:xfrm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20">
            <a:extLst>
              <a:ext uri="{FF2B5EF4-FFF2-40B4-BE49-F238E27FC236}">
                <a16:creationId xmlns:a16="http://schemas.microsoft.com/office/drawing/2014/main" id="{A5764E4C-1FDB-1644-8CF6-5368B1D6774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5596569" y="1538557"/>
            <a:ext cx="6203169" cy="4498975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+mn-lt"/>
              </a:defRPr>
            </a:lvl1pPr>
            <a:lvl2pPr>
              <a:defRPr b="0" i="0">
                <a:solidFill>
                  <a:schemeClr val="accent5"/>
                </a:solidFill>
                <a:latin typeface="+mn-lt"/>
              </a:defRPr>
            </a:lvl2pPr>
            <a:lvl3pPr>
              <a:defRPr b="0" i="0">
                <a:solidFill>
                  <a:schemeClr val="accent5"/>
                </a:solidFill>
                <a:latin typeface="+mn-lt"/>
              </a:defRPr>
            </a:lvl3pPr>
            <a:lvl4pPr>
              <a:defRPr b="0" i="0">
                <a:solidFill>
                  <a:schemeClr val="accent5"/>
                </a:solidFill>
                <a:latin typeface="+mn-lt"/>
              </a:defRPr>
            </a:lvl4pPr>
            <a:lvl5pPr>
              <a:defRPr b="0" i="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641F517-2AB8-B248-AC9F-22FD5F4ABE8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9FF3B-391A-7140-AF22-7DC187FA535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F1291D-157D-1048-ABBB-841FB70E483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14400" y="671599"/>
            <a:ext cx="2676657" cy="480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99226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7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Sing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960B3B4F-2906-B14C-B329-7809381AA0A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2532" y="2060848"/>
            <a:ext cx="10363200" cy="3847826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+mn-lt"/>
              </a:defRPr>
            </a:lvl1pPr>
            <a:lvl2pPr>
              <a:defRPr b="0" i="0">
                <a:solidFill>
                  <a:schemeClr val="accent5"/>
                </a:solidFill>
                <a:latin typeface="+mn-lt"/>
              </a:defRPr>
            </a:lvl2pPr>
            <a:lvl3pPr>
              <a:defRPr b="0" i="0">
                <a:solidFill>
                  <a:schemeClr val="accent5"/>
                </a:solidFill>
                <a:latin typeface="+mn-lt"/>
              </a:defRPr>
            </a:lvl3pPr>
            <a:lvl4pPr>
              <a:defRPr b="0" i="0">
                <a:solidFill>
                  <a:schemeClr val="accent5"/>
                </a:solidFill>
                <a:latin typeface="+mn-lt"/>
              </a:defRPr>
            </a:lvl4pPr>
            <a:lvl5pPr>
              <a:defRPr b="0" i="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49326"/>
            <a:ext cx="103632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485901"/>
            <a:ext cx="103632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1CFA171-AA2F-B644-B310-DBD928E147F5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D28F86-66BC-E749-AD45-5535C3EA673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900"/>
            </a:lvl1pPr>
          </a:lstStyle>
          <a:p>
            <a:fld id="{836C8E4F-BDC4-414D-910C-516BEB09BCD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582527-2B16-B04C-8989-7B66F31173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BBE819B9-7077-3A42-B39B-4C78BE96C363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F3CAEAA6-0571-A445-A67D-AB7992AA77DA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A92CBCAB-DE80-1AB1-57CD-41261C81E61A}"/>
              </a:ext>
            </a:extLst>
          </p:cNvPr>
          <p:cNvSpPr/>
          <p:nvPr userDrawn="1"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7414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Doubl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960B3B4F-2906-B14C-B329-7809381AA0A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057400"/>
            <a:ext cx="4866526" cy="3851274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+mn-lt"/>
              </a:defRPr>
            </a:lvl1pPr>
            <a:lvl2pPr>
              <a:defRPr b="0" i="0">
                <a:solidFill>
                  <a:schemeClr val="accent5"/>
                </a:solidFill>
                <a:latin typeface="+mn-lt"/>
              </a:defRPr>
            </a:lvl2pPr>
            <a:lvl3pPr>
              <a:defRPr b="0" i="0">
                <a:solidFill>
                  <a:schemeClr val="accent5"/>
                </a:solidFill>
                <a:latin typeface="+mn-lt"/>
              </a:defRPr>
            </a:lvl3pPr>
            <a:lvl4pPr>
              <a:defRPr b="0" i="0">
                <a:solidFill>
                  <a:schemeClr val="accent5"/>
                </a:solidFill>
                <a:latin typeface="+mn-lt"/>
              </a:defRPr>
            </a:lvl4pPr>
            <a:lvl5pPr>
              <a:defRPr b="0" i="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49326"/>
            <a:ext cx="103632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485901"/>
            <a:ext cx="103632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20">
            <a:extLst>
              <a:ext uri="{FF2B5EF4-FFF2-40B4-BE49-F238E27FC236}">
                <a16:creationId xmlns:a16="http://schemas.microsoft.com/office/drawing/2014/main" id="{C27504F1-F7F2-524F-B374-D9487E6BA9A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411074" y="2057400"/>
            <a:ext cx="4866526" cy="3851274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+mn-lt"/>
              </a:defRPr>
            </a:lvl1pPr>
            <a:lvl2pPr>
              <a:defRPr b="0" i="0">
                <a:solidFill>
                  <a:schemeClr val="accent5"/>
                </a:solidFill>
                <a:latin typeface="+mn-lt"/>
              </a:defRPr>
            </a:lvl2pPr>
            <a:lvl3pPr>
              <a:defRPr b="0" i="0">
                <a:solidFill>
                  <a:schemeClr val="accent5"/>
                </a:solidFill>
                <a:latin typeface="+mn-lt"/>
              </a:defRPr>
            </a:lvl3pPr>
            <a:lvl4pPr>
              <a:defRPr b="0" i="0">
                <a:solidFill>
                  <a:schemeClr val="accent5"/>
                </a:solidFill>
                <a:latin typeface="+mn-lt"/>
              </a:defRPr>
            </a:lvl4pPr>
            <a:lvl5pPr>
              <a:defRPr b="0" i="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E234A52-42AB-0A4B-B99D-0A254545ABB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EBBAD6-4DAE-A64A-A9D2-214FC9EE573D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9C8E0DE-DC93-7240-917E-51572F9F6C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2FB26EDD-2863-D34B-B3CE-F67EC0C3C0BD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AB2E3748-2E8B-AD49-8433-5F01286E063D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695DE3FA-2CD5-0D94-D066-3DDDD1533C88}"/>
              </a:ext>
            </a:extLst>
          </p:cNvPr>
          <p:cNvSpPr/>
          <p:nvPr userDrawn="1"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9092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50976"/>
            <a:ext cx="103632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485901"/>
            <a:ext cx="103632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9A55689-EA6D-BF42-8724-C819EEFB4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901558-FE65-6742-B58D-0E9ABD7CB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AC59FF4-9358-7A4F-8C1A-8D2C80BE4C1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  <p:sp>
        <p:nvSpPr>
          <p:cNvPr id="11" name="Freeform 10">
            <a:extLst>
              <a:ext uri="{FF2B5EF4-FFF2-40B4-BE49-F238E27FC236}">
                <a16:creationId xmlns:a16="http://schemas.microsoft.com/office/drawing/2014/main" id="{BBF80FA8-4A4E-0743-97ED-0B89B3B5F43A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9D50BCF0-9D26-4E42-9653-D4C9EE8E23F1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C50DECF2-B9C3-2324-CC6E-776CD91E70B0}"/>
              </a:ext>
            </a:extLst>
          </p:cNvPr>
          <p:cNvSpPr/>
          <p:nvPr userDrawn="1"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8693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+ Im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50976"/>
            <a:ext cx="5181600" cy="985033"/>
          </a:xfrm>
          <a:ln>
            <a:noFill/>
          </a:ln>
        </p:spPr>
        <p:txBody>
          <a:bodyPr anchor="t">
            <a:normAutofit/>
          </a:bodyPr>
          <a:lstStyle>
            <a:lvl1pPr>
              <a:defRPr sz="3200" b="1" i="0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966823"/>
            <a:ext cx="5469632" cy="526073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AB80103-2FD4-2144-89E1-EC7CD7A02B6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404000" y="981790"/>
            <a:ext cx="6788001" cy="5222198"/>
          </a:xfrm>
          <a:custGeom>
            <a:avLst/>
            <a:gdLst>
              <a:gd name="connsiteX0" fmla="*/ 2279281 w 6788001"/>
              <a:gd name="connsiteY0" fmla="*/ 0 h 5222198"/>
              <a:gd name="connsiteX1" fmla="*/ 6788001 w 6788001"/>
              <a:gd name="connsiteY1" fmla="*/ 0 h 5222198"/>
              <a:gd name="connsiteX2" fmla="*/ 6788001 w 6788001"/>
              <a:gd name="connsiteY2" fmla="*/ 5125323 h 5222198"/>
              <a:gd name="connsiteX3" fmla="*/ 6788000 w 6788001"/>
              <a:gd name="connsiteY3" fmla="*/ 5125323 h 5222198"/>
              <a:gd name="connsiteX4" fmla="*/ 6788000 w 6788001"/>
              <a:gd name="connsiteY4" fmla="*/ 5222198 h 5222198"/>
              <a:gd name="connsiteX5" fmla="*/ 0 w 6788001"/>
              <a:gd name="connsiteY5" fmla="*/ 5222198 h 5222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88001" h="5222198">
                <a:moveTo>
                  <a:pt x="2279281" y="0"/>
                </a:moveTo>
                <a:lnTo>
                  <a:pt x="6788001" y="0"/>
                </a:lnTo>
                <a:lnTo>
                  <a:pt x="6788001" y="5125323"/>
                </a:lnTo>
                <a:lnTo>
                  <a:pt x="6788000" y="5125323"/>
                </a:lnTo>
                <a:lnTo>
                  <a:pt x="6788000" y="5222198"/>
                </a:lnTo>
                <a:lnTo>
                  <a:pt x="0" y="5222198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accent4"/>
            </a:bgClr>
          </a:pattFill>
        </p:spPr>
        <p:txBody>
          <a:bodyPr wrap="square"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11" name="Content Placeholder 20">
            <a:extLst>
              <a:ext uri="{FF2B5EF4-FFF2-40B4-BE49-F238E27FC236}">
                <a16:creationId xmlns:a16="http://schemas.microsoft.com/office/drawing/2014/main" id="{D1CDE595-6ED8-2947-94E6-904F1687787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636912"/>
            <a:ext cx="4762500" cy="3567076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+mn-lt"/>
              </a:defRPr>
            </a:lvl1pPr>
            <a:lvl2pPr>
              <a:defRPr b="0" i="0">
                <a:solidFill>
                  <a:schemeClr val="accent5"/>
                </a:solidFill>
                <a:latin typeface="+mn-lt"/>
              </a:defRPr>
            </a:lvl2pPr>
            <a:lvl3pPr>
              <a:defRPr b="0" i="0">
                <a:solidFill>
                  <a:schemeClr val="accent5"/>
                </a:solidFill>
                <a:latin typeface="+mn-lt"/>
              </a:defRPr>
            </a:lvl3pPr>
            <a:lvl4pPr>
              <a:defRPr b="0" i="0">
                <a:solidFill>
                  <a:schemeClr val="accent5"/>
                </a:solidFill>
                <a:latin typeface="+mn-lt"/>
              </a:defRPr>
            </a:lvl4pPr>
            <a:lvl5pPr>
              <a:defRPr b="0" i="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946F9D9-A575-874C-A467-F51262784E11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D89D92-CBFF-964D-BD96-9EC9901F0092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E2AEE62-435A-B648-8C0F-84888353B22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B7D35C75-8417-A047-BDD3-22FA82BE6CE6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107AF822-1253-2043-B55E-217D67DB70C5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9">
            <a:extLst>
              <a:ext uri="{FF2B5EF4-FFF2-40B4-BE49-F238E27FC236}">
                <a16:creationId xmlns:a16="http://schemas.microsoft.com/office/drawing/2014/main" id="{3E97678B-21A6-A6FB-34ED-C986345A5287}"/>
              </a:ext>
            </a:extLst>
          </p:cNvPr>
          <p:cNvSpPr/>
          <p:nvPr userDrawn="1"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4786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line + Im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DAA766-7F72-2141-9650-F7B38A32BF8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910797" y="2057400"/>
            <a:ext cx="10363200" cy="3344861"/>
          </a:xfr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  <a:p>
            <a:endParaRPr lang="en-US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49326"/>
            <a:ext cx="103632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accent6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485901"/>
            <a:ext cx="103632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F635BC1-9DD1-FE4C-96C2-3735A9A5B6F7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B8F163-D253-FE41-8B88-C941EE7B4A11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D15A61B-EFDC-D345-BD73-B31323C1846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  <p:sp>
        <p:nvSpPr>
          <p:cNvPr id="12" name="Freeform 11">
            <a:extLst>
              <a:ext uri="{FF2B5EF4-FFF2-40B4-BE49-F238E27FC236}">
                <a16:creationId xmlns:a16="http://schemas.microsoft.com/office/drawing/2014/main" id="{E1915856-795E-6946-B22A-4146A0ED1270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163F2DC3-04F4-D549-AF6D-C1A2801FEB5C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79CF3C84-3A5D-8D9F-FAF6-B5235C5E0F74}"/>
              </a:ext>
            </a:extLst>
          </p:cNvPr>
          <p:cNvSpPr/>
          <p:nvPr userDrawn="1"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9327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>
            <a:extLst>
              <a:ext uri="{FF2B5EF4-FFF2-40B4-BE49-F238E27FC236}">
                <a16:creationId xmlns:a16="http://schemas.microsoft.com/office/drawing/2014/main" id="{981E6A29-DCDC-364B-853F-94EB2E406D81}"/>
              </a:ext>
            </a:extLst>
          </p:cNvPr>
          <p:cNvSpPr/>
          <p:nvPr/>
        </p:nvSpPr>
        <p:spPr>
          <a:xfrm flipH="1" flipV="1">
            <a:off x="5353508" y="0"/>
            <a:ext cx="6838492" cy="6858000"/>
          </a:xfrm>
          <a:custGeom>
            <a:avLst/>
            <a:gdLst>
              <a:gd name="connsiteX0" fmla="*/ 0 w 6838492"/>
              <a:gd name="connsiteY0" fmla="*/ 0 h 6858000"/>
              <a:gd name="connsiteX1" fmla="*/ 6838492 w 6838492"/>
              <a:gd name="connsiteY1" fmla="*/ 0 h 6858000"/>
              <a:gd name="connsiteX2" fmla="*/ 3871927 w 6838492"/>
              <a:gd name="connsiteY2" fmla="*/ 6858000 h 6858000"/>
              <a:gd name="connsiteX3" fmla="*/ 0 w 6838492"/>
              <a:gd name="connsiteY3" fmla="*/ 6858000 h 6858000"/>
              <a:gd name="connsiteX4" fmla="*/ 0 w 6838492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38492" h="6858000">
                <a:moveTo>
                  <a:pt x="0" y="0"/>
                </a:moveTo>
                <a:lnTo>
                  <a:pt x="6838492" y="0"/>
                </a:lnTo>
                <a:lnTo>
                  <a:pt x="387192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960B3B4F-2906-B14C-B329-7809381AA0A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057400"/>
            <a:ext cx="4279900" cy="3851274"/>
          </a:xfrm>
        </p:spPr>
        <p:txBody>
          <a:bodyPr/>
          <a:lstStyle>
            <a:lvl1pPr>
              <a:defRPr b="0" i="0">
                <a:solidFill>
                  <a:schemeClr val="accent5"/>
                </a:solidFill>
                <a:latin typeface="+mn-lt"/>
              </a:defRPr>
            </a:lvl1pPr>
            <a:lvl2pPr>
              <a:defRPr b="0" i="0">
                <a:solidFill>
                  <a:schemeClr val="accent5"/>
                </a:solidFill>
                <a:latin typeface="+mn-lt"/>
              </a:defRPr>
            </a:lvl2pPr>
            <a:lvl3pPr>
              <a:defRPr b="0" i="0">
                <a:solidFill>
                  <a:schemeClr val="accent5"/>
                </a:solidFill>
                <a:latin typeface="+mn-lt"/>
              </a:defRPr>
            </a:lvl3pPr>
            <a:lvl4pPr>
              <a:defRPr b="0" i="0">
                <a:solidFill>
                  <a:schemeClr val="accent5"/>
                </a:solidFill>
                <a:latin typeface="+mn-lt"/>
              </a:defRPr>
            </a:lvl4pPr>
            <a:lvl5pPr>
              <a:defRPr b="0" i="0">
                <a:solidFill>
                  <a:schemeClr val="accent5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49326"/>
            <a:ext cx="103632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accent6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C2188E-E084-474E-810A-759A4705C42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2057400"/>
            <a:ext cx="5181600" cy="3074987"/>
          </a:xfrm>
          <a:pattFill prst="pct5">
            <a:fgClr>
              <a:schemeClr val="bg1"/>
            </a:fgClr>
            <a:bgClr>
              <a:schemeClr val="accent4"/>
            </a:bgClr>
          </a:pattFill>
        </p:spPr>
        <p:txBody>
          <a:bodyPr/>
          <a:lstStyle>
            <a:lvl1pPr marL="0" indent="0">
              <a:buNone/>
              <a:defRPr>
                <a:solidFill>
                  <a:schemeClr val="bg2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A756794-88FC-D94D-B5ED-D618054338E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41580E-B478-864F-9C76-91E5F98C8A2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BC3E6C61-5273-0D44-AF52-5110D9F53BB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485901"/>
            <a:ext cx="103632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B2C3BBA-A242-5449-85EB-5D5B755F683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96001" y="5132388"/>
            <a:ext cx="5181600" cy="485775"/>
          </a:xfrm>
        </p:spPr>
        <p:txBody>
          <a:bodyPr>
            <a:noAutofit/>
          </a:bodyPr>
          <a:lstStyle>
            <a:lvl1pPr marL="0" indent="0" algn="r">
              <a:buNone/>
              <a:defRPr sz="1200">
                <a:solidFill>
                  <a:schemeClr val="accent3"/>
                </a:solidFill>
              </a:defRPr>
            </a:lvl1pPr>
            <a:lvl2pPr marL="457200" indent="0" algn="r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22919E4-022B-FE46-9D43-B59DEBA6479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  <p:sp>
        <p:nvSpPr>
          <p:cNvPr id="20" name="Freeform 19">
            <a:extLst>
              <a:ext uri="{FF2B5EF4-FFF2-40B4-BE49-F238E27FC236}">
                <a16:creationId xmlns:a16="http://schemas.microsoft.com/office/drawing/2014/main" id="{96D9998A-DEF9-0949-86C3-3FB8FF504631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A9CB6E31-9379-9F46-8D1A-10231B790EDE}"/>
              </a:ext>
            </a:extLst>
          </p:cNvPr>
          <p:cNvSpPr/>
          <p:nvPr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id="{285AB66F-F213-35A5-91D1-8E0C51109AC2}"/>
              </a:ext>
            </a:extLst>
          </p:cNvPr>
          <p:cNvSpPr/>
          <p:nvPr userDrawn="1"/>
        </p:nvSpPr>
        <p:spPr>
          <a:xfrm>
            <a:off x="0" y="320080"/>
            <a:ext cx="9462673" cy="228600"/>
          </a:xfrm>
          <a:custGeom>
            <a:avLst/>
            <a:gdLst>
              <a:gd name="connsiteX0" fmla="*/ 0 w 9462673"/>
              <a:gd name="connsiteY0" fmla="*/ 0 h 228600"/>
              <a:gd name="connsiteX1" fmla="*/ 9083583 w 9462673"/>
              <a:gd name="connsiteY1" fmla="*/ 0 h 228600"/>
              <a:gd name="connsiteX2" fmla="*/ 9169996 w 9462673"/>
              <a:gd name="connsiteY2" fmla="*/ 0 h 228600"/>
              <a:gd name="connsiteX3" fmla="*/ 9462673 w 9462673"/>
              <a:gd name="connsiteY3" fmla="*/ 0 h 228600"/>
              <a:gd name="connsiteX4" fmla="*/ 9364092 w 9462673"/>
              <a:gd name="connsiteY4" fmla="*/ 228600 h 228600"/>
              <a:gd name="connsiteX5" fmla="*/ 9169996 w 9462673"/>
              <a:gd name="connsiteY5" fmla="*/ 228600 h 228600"/>
              <a:gd name="connsiteX6" fmla="*/ 8985002 w 9462673"/>
              <a:gd name="connsiteY6" fmla="*/ 228600 h 228600"/>
              <a:gd name="connsiteX7" fmla="*/ 0 w 9462673"/>
              <a:gd name="connsiteY7" fmla="*/ 228600 h 228600"/>
              <a:gd name="connsiteX8" fmla="*/ 0 w 9462673"/>
              <a:gd name="connsiteY8" fmla="*/ 0 h 22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462673" h="228600">
                <a:moveTo>
                  <a:pt x="0" y="0"/>
                </a:moveTo>
                <a:lnTo>
                  <a:pt x="9083583" y="0"/>
                </a:lnTo>
                <a:lnTo>
                  <a:pt x="9169996" y="0"/>
                </a:lnTo>
                <a:lnTo>
                  <a:pt x="9462673" y="0"/>
                </a:lnTo>
                <a:lnTo>
                  <a:pt x="9364092" y="228600"/>
                </a:lnTo>
                <a:lnTo>
                  <a:pt x="9169996" y="228600"/>
                </a:lnTo>
                <a:lnTo>
                  <a:pt x="8985002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8016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Image (Blu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640A308-8768-9848-B893-4F890FF476E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E7AD539D-B727-5745-B35D-C99540E6D04D}"/>
              </a:ext>
            </a:extLst>
          </p:cNvPr>
          <p:cNvSpPr/>
          <p:nvPr/>
        </p:nvSpPr>
        <p:spPr>
          <a:xfrm>
            <a:off x="0" y="0"/>
            <a:ext cx="9593848" cy="6858000"/>
          </a:xfrm>
          <a:custGeom>
            <a:avLst/>
            <a:gdLst>
              <a:gd name="connsiteX0" fmla="*/ 0 w 9593848"/>
              <a:gd name="connsiteY0" fmla="*/ 0 h 6858000"/>
              <a:gd name="connsiteX1" fmla="*/ 2755356 w 9593848"/>
              <a:gd name="connsiteY1" fmla="*/ 0 h 6858000"/>
              <a:gd name="connsiteX2" fmla="*/ 3754498 w 9593848"/>
              <a:gd name="connsiteY2" fmla="*/ 0 h 6858000"/>
              <a:gd name="connsiteX3" fmla="*/ 9593848 w 9593848"/>
              <a:gd name="connsiteY3" fmla="*/ 0 h 6858000"/>
              <a:gd name="connsiteX4" fmla="*/ 6627283 w 9593848"/>
              <a:gd name="connsiteY4" fmla="*/ 6858000 h 6858000"/>
              <a:gd name="connsiteX5" fmla="*/ 3754498 w 9593848"/>
              <a:gd name="connsiteY5" fmla="*/ 6858000 h 6858000"/>
              <a:gd name="connsiteX6" fmla="*/ 2755356 w 9593848"/>
              <a:gd name="connsiteY6" fmla="*/ 6858000 h 6858000"/>
              <a:gd name="connsiteX7" fmla="*/ 0 w 9593848"/>
              <a:gd name="connsiteY7" fmla="*/ 6858000 h 6858000"/>
              <a:gd name="connsiteX8" fmla="*/ 0 w 9593848"/>
              <a:gd name="connsiteY8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93848" h="6858000">
                <a:moveTo>
                  <a:pt x="0" y="0"/>
                </a:moveTo>
                <a:lnTo>
                  <a:pt x="2755356" y="0"/>
                </a:lnTo>
                <a:lnTo>
                  <a:pt x="3754498" y="0"/>
                </a:lnTo>
                <a:lnTo>
                  <a:pt x="9593848" y="0"/>
                </a:lnTo>
                <a:lnTo>
                  <a:pt x="6627283" y="6858000"/>
                </a:lnTo>
                <a:lnTo>
                  <a:pt x="3754498" y="6858000"/>
                </a:lnTo>
                <a:lnTo>
                  <a:pt x="2755356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949326"/>
            <a:ext cx="103632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C2188E-E084-474E-810A-759A4705C42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228617" y="1988840"/>
            <a:ext cx="5734766" cy="3517802"/>
          </a:xfrm>
          <a:pattFill prst="pct5">
            <a:fgClr>
              <a:schemeClr val="bg1"/>
            </a:fgClr>
            <a:bgClr>
              <a:schemeClr val="accent4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FE03A78-C558-D64F-8558-099EF5D7E1D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A58544-7AA3-8B46-B6FC-593C8F8C7D8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8412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>
            <a:extLst>
              <a:ext uri="{FF2B5EF4-FFF2-40B4-BE49-F238E27FC236}">
                <a16:creationId xmlns:a16="http://schemas.microsoft.com/office/drawing/2014/main" id="{9D7489F0-3F92-AD48-A5C8-3589E8EFF66F}"/>
              </a:ext>
            </a:extLst>
          </p:cNvPr>
          <p:cNvSpPr/>
          <p:nvPr/>
        </p:nvSpPr>
        <p:spPr>
          <a:xfrm>
            <a:off x="0" y="1028700"/>
            <a:ext cx="8913179" cy="4749800"/>
          </a:xfrm>
          <a:custGeom>
            <a:avLst/>
            <a:gdLst>
              <a:gd name="connsiteX0" fmla="*/ 0 w 8913179"/>
              <a:gd name="connsiteY0" fmla="*/ 0 h 4749800"/>
              <a:gd name="connsiteX1" fmla="*/ 4176890 w 8913179"/>
              <a:gd name="connsiteY1" fmla="*/ 0 h 4749800"/>
              <a:gd name="connsiteX2" fmla="*/ 4868888 w 8913179"/>
              <a:gd name="connsiteY2" fmla="*/ 0 h 4749800"/>
              <a:gd name="connsiteX3" fmla="*/ 8913179 w 8913179"/>
              <a:gd name="connsiteY3" fmla="*/ 0 h 4749800"/>
              <a:gd name="connsiteX4" fmla="*/ 6858558 w 8913179"/>
              <a:gd name="connsiteY4" fmla="*/ 4749800 h 4749800"/>
              <a:gd name="connsiteX5" fmla="*/ 4868888 w 8913179"/>
              <a:gd name="connsiteY5" fmla="*/ 4749800 h 4749800"/>
              <a:gd name="connsiteX6" fmla="*/ 4176890 w 8913179"/>
              <a:gd name="connsiteY6" fmla="*/ 4749800 h 4749800"/>
              <a:gd name="connsiteX7" fmla="*/ 0 w 8913179"/>
              <a:gd name="connsiteY7" fmla="*/ 4749800 h 474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913179" h="4749800">
                <a:moveTo>
                  <a:pt x="0" y="0"/>
                </a:moveTo>
                <a:lnTo>
                  <a:pt x="4176890" y="0"/>
                </a:lnTo>
                <a:lnTo>
                  <a:pt x="4868888" y="0"/>
                </a:lnTo>
                <a:lnTo>
                  <a:pt x="8913179" y="0"/>
                </a:lnTo>
                <a:lnTo>
                  <a:pt x="6858558" y="4749800"/>
                </a:lnTo>
                <a:lnTo>
                  <a:pt x="4868888" y="4749800"/>
                </a:lnTo>
                <a:lnTo>
                  <a:pt x="4176890" y="4749800"/>
                </a:lnTo>
                <a:lnTo>
                  <a:pt x="0" y="47498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5FE595A-81A4-C34C-87AC-F104D4B8089A}"/>
              </a:ext>
            </a:extLst>
          </p:cNvPr>
          <p:cNvSpPr txBox="1"/>
          <p:nvPr/>
        </p:nvSpPr>
        <p:spPr>
          <a:xfrm>
            <a:off x="3052464" y="1223158"/>
            <a:ext cx="771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i="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9A49A6B-89AF-2843-8B30-6B5DC9F35F6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083864" y="1028700"/>
            <a:ext cx="5108137" cy="4749800"/>
          </a:xfrm>
          <a:custGeom>
            <a:avLst/>
            <a:gdLst>
              <a:gd name="connsiteX0" fmla="*/ 2073098 w 5108137"/>
              <a:gd name="connsiteY0" fmla="*/ 0 h 4749800"/>
              <a:gd name="connsiteX1" fmla="*/ 5108137 w 5108137"/>
              <a:gd name="connsiteY1" fmla="*/ 0 h 4749800"/>
              <a:gd name="connsiteX2" fmla="*/ 5108137 w 5108137"/>
              <a:gd name="connsiteY2" fmla="*/ 4749800 h 4749800"/>
              <a:gd name="connsiteX3" fmla="*/ 0 w 5108137"/>
              <a:gd name="connsiteY3" fmla="*/ 4749800 h 4749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8137" h="4749800">
                <a:moveTo>
                  <a:pt x="2073098" y="0"/>
                </a:moveTo>
                <a:lnTo>
                  <a:pt x="5108137" y="0"/>
                </a:lnTo>
                <a:lnTo>
                  <a:pt x="5108137" y="4749800"/>
                </a:lnTo>
                <a:lnTo>
                  <a:pt x="0" y="4749800"/>
                </a:lnTo>
                <a:close/>
              </a:path>
            </a:pathLst>
          </a:custGeom>
          <a:pattFill prst="pct5">
            <a:fgClr>
              <a:schemeClr val="bg1"/>
            </a:fgClr>
            <a:bgClr>
              <a:schemeClr val="accent4"/>
            </a:bgClr>
          </a:pattFill>
        </p:spPr>
        <p:txBody>
          <a:bodyPr wrap="square"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 i="0">
                <a:solidFill>
                  <a:schemeClr val="bg2"/>
                </a:solidFill>
                <a:latin typeface="+mn-lt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79C1F6C3-ADF5-194D-B9F6-64E759CED3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2057400"/>
            <a:ext cx="5570537" cy="3171800"/>
          </a:xfrm>
        </p:spPr>
        <p:txBody>
          <a:bodyPr>
            <a:normAutofit/>
          </a:bodyPr>
          <a:lstStyle>
            <a:lvl1pPr marL="0" indent="0">
              <a:buNone/>
              <a:defRPr sz="2800" b="0" i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40DAE06-0021-0D45-90C2-A7EA113AEA1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D68C36D-9E59-3B4E-96F5-EB11CB3D1D2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772E845-F0C1-0042-B1F5-2AA0BC2948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9582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76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1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F951E-5C53-0948-802C-467D303BC4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488501" y="2099034"/>
            <a:ext cx="4789098" cy="1008931"/>
          </a:xfrm>
        </p:spPr>
        <p:txBody>
          <a:bodyPr anchor="t">
            <a:normAutofit/>
          </a:bodyPr>
          <a:lstStyle>
            <a:lvl1pPr algn="r">
              <a:defRPr sz="3200" b="1" i="0">
                <a:solidFill>
                  <a:schemeClr val="bg2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B87889E-CB65-0D40-B29A-9C553E146B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88501" y="3107965"/>
            <a:ext cx="4789099" cy="1008931"/>
          </a:xfrm>
        </p:spPr>
        <p:txBody>
          <a:bodyPr anchor="t">
            <a:noAutofit/>
          </a:bodyPr>
          <a:lstStyle>
            <a:lvl1pPr marL="0" indent="0" algn="r">
              <a:buNone/>
              <a:defRPr sz="2200" b="0" i="0" cap="all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9" name="Picture Placeholder 48">
            <a:extLst>
              <a:ext uri="{FF2B5EF4-FFF2-40B4-BE49-F238E27FC236}">
                <a16:creationId xmlns:a16="http://schemas.microsoft.com/office/drawing/2014/main" id="{AFFA642D-24AF-FD46-929D-1FE417D7DCD3}"/>
              </a:ext>
            </a:extLst>
          </p:cNvPr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-3554858" y="0"/>
            <a:ext cx="8835416" cy="6858000"/>
          </a:xfrm>
          <a:custGeom>
            <a:avLst/>
            <a:gdLst>
              <a:gd name="connsiteX0" fmla="*/ 445 w 8835416"/>
              <a:gd name="connsiteY0" fmla="*/ 6856971 h 6858000"/>
              <a:gd name="connsiteX1" fmla="*/ 445 w 8835416"/>
              <a:gd name="connsiteY1" fmla="*/ 6858000 h 6858000"/>
              <a:gd name="connsiteX2" fmla="*/ 0 w 8835416"/>
              <a:gd name="connsiteY2" fmla="*/ 6858000 h 6858000"/>
              <a:gd name="connsiteX3" fmla="*/ 3554858 w 8835416"/>
              <a:gd name="connsiteY3" fmla="*/ 0 h 6858000"/>
              <a:gd name="connsiteX4" fmla="*/ 8835416 w 8835416"/>
              <a:gd name="connsiteY4" fmla="*/ 0 h 6858000"/>
              <a:gd name="connsiteX5" fmla="*/ 5871251 w 8835416"/>
              <a:gd name="connsiteY5" fmla="*/ 6858000 h 6858000"/>
              <a:gd name="connsiteX6" fmla="*/ 3554858 w 883541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35416" h="6858000">
                <a:moveTo>
                  <a:pt x="445" y="6856971"/>
                </a:moveTo>
                <a:lnTo>
                  <a:pt x="445" y="6858000"/>
                </a:lnTo>
                <a:lnTo>
                  <a:pt x="0" y="6858000"/>
                </a:lnTo>
                <a:close/>
                <a:moveTo>
                  <a:pt x="3554858" y="0"/>
                </a:moveTo>
                <a:lnTo>
                  <a:pt x="8835416" y="0"/>
                </a:lnTo>
                <a:lnTo>
                  <a:pt x="5871251" y="6858000"/>
                </a:lnTo>
                <a:lnTo>
                  <a:pt x="3554858" y="6858000"/>
                </a:lnTo>
                <a:close/>
              </a:path>
            </a:pathLst>
          </a:cu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 wrap="square">
            <a:noAutofit/>
          </a:bodyPr>
          <a:lstStyle>
            <a:lvl1pPr marL="228600" marR="0" indent="-22860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2000" kern="120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51" name="Text Placeholder 14">
            <a:extLst>
              <a:ext uri="{FF2B5EF4-FFF2-40B4-BE49-F238E27FC236}">
                <a16:creationId xmlns:a16="http://schemas.microsoft.com/office/drawing/2014/main" id="{BC0998E0-4BE4-564A-80AD-C636A0A3237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079261" y="5366752"/>
            <a:ext cx="4198338" cy="785235"/>
          </a:xfrm>
        </p:spPr>
        <p:txBody>
          <a:bodyPr/>
          <a:lstStyle>
            <a:lvl1pPr marL="0" indent="0" algn="r">
              <a:buNone/>
              <a:defRPr sz="2000" b="0" i="0">
                <a:solidFill>
                  <a:schemeClr val="bg1"/>
                </a:solidFill>
                <a:latin typeface="+mn-lt"/>
              </a:defRPr>
            </a:lvl1pPr>
            <a:lvl2pPr>
              <a:defRPr sz="1900" b="0" i="0">
                <a:solidFill>
                  <a:schemeClr val="bg1"/>
                </a:solidFill>
                <a:latin typeface="Gotham-Book" pitchFamily="2" charset="0"/>
              </a:defRPr>
            </a:lvl2pPr>
            <a:lvl3pPr>
              <a:defRPr sz="1800" b="0" i="0">
                <a:solidFill>
                  <a:schemeClr val="bg1"/>
                </a:solidFill>
                <a:latin typeface="Gotham-Book" pitchFamily="2" charset="0"/>
              </a:defRPr>
            </a:lvl3pPr>
            <a:lvl4pPr>
              <a:defRPr sz="1800" b="0" i="0">
                <a:solidFill>
                  <a:schemeClr val="bg1"/>
                </a:solidFill>
                <a:latin typeface="Gotham-Book" pitchFamily="2" charset="0"/>
              </a:defRPr>
            </a:lvl4pPr>
            <a:lvl5pPr>
              <a:defRPr sz="1800" b="0" i="0">
                <a:solidFill>
                  <a:schemeClr val="bg1"/>
                </a:solidFill>
                <a:latin typeface="Gotham-Book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3C141C-D072-A84E-B0E3-D7250F2AAAA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8681253" y="6381328"/>
            <a:ext cx="2535386" cy="184262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Copyright© Performance Review Institute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CD65A6F-D44B-094D-AED0-D808D322EDE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7800842" y="930952"/>
            <a:ext cx="3591057" cy="64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40536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ur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>
            <a:extLst>
              <a:ext uri="{FF2B5EF4-FFF2-40B4-BE49-F238E27FC236}">
                <a16:creationId xmlns:a16="http://schemas.microsoft.com/office/drawing/2014/main" id="{AFD3181A-094B-B249-B7A1-FD23BC2480A2}"/>
              </a:ext>
            </a:extLst>
          </p:cNvPr>
          <p:cNvSpPr/>
          <p:nvPr/>
        </p:nvSpPr>
        <p:spPr>
          <a:xfrm>
            <a:off x="0" y="0"/>
            <a:ext cx="5287017" cy="6858000"/>
          </a:xfrm>
          <a:custGeom>
            <a:avLst/>
            <a:gdLst>
              <a:gd name="connsiteX0" fmla="*/ 0 w 5287017"/>
              <a:gd name="connsiteY0" fmla="*/ 0 h 6858000"/>
              <a:gd name="connsiteX1" fmla="*/ 5287017 w 5287017"/>
              <a:gd name="connsiteY1" fmla="*/ 0 h 6858000"/>
              <a:gd name="connsiteX2" fmla="*/ 2320452 w 5287017"/>
              <a:gd name="connsiteY2" fmla="*/ 6858000 h 6858000"/>
              <a:gd name="connsiteX3" fmla="*/ 0 w 5287017"/>
              <a:gd name="connsiteY3" fmla="*/ 6858000 h 6858000"/>
              <a:gd name="connsiteX4" fmla="*/ 0 w 5287017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287017" h="6858000">
                <a:moveTo>
                  <a:pt x="0" y="0"/>
                </a:moveTo>
                <a:lnTo>
                  <a:pt x="5287017" y="0"/>
                </a:lnTo>
                <a:lnTo>
                  <a:pt x="232045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6">
            <a:extLst>
              <a:ext uri="{FF2B5EF4-FFF2-40B4-BE49-F238E27FC236}">
                <a16:creationId xmlns:a16="http://schemas.microsoft.com/office/drawing/2014/main" id="{E6DC67E5-E61B-CF42-BAAC-413A81D7BA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538557"/>
            <a:ext cx="2980267" cy="1407843"/>
          </a:xfrm>
        </p:spPr>
        <p:txBody>
          <a:bodyPr anchor="t">
            <a:normAutofit/>
          </a:bodyPr>
          <a:lstStyle>
            <a:lvl1pPr>
              <a:defRPr sz="32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7EB42814-B1D7-F146-8428-D55841FA66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2946400"/>
            <a:ext cx="2980267" cy="1072444"/>
          </a:xfrm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641F517-2AB8-B248-AC9F-22FD5F4ABE8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09FF3B-391A-7140-AF22-7DC187FA535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DF1291D-157D-1048-ABBB-841FB70E483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14400" y="639063"/>
            <a:ext cx="2676657" cy="545143"/>
          </a:xfrm>
          <a:prstGeom prst="rect">
            <a:avLst/>
          </a:prstGeom>
        </p:spPr>
      </p:pic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6A957C35-CA06-EF42-9EFE-389804ACE58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07380" y="1018741"/>
            <a:ext cx="1616075" cy="1584325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dirty="0"/>
              <a:t>Click to add headshot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601AF17A-9029-194E-83E1-9A7B553B62A5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5714661" y="2762733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600" b="1" i="0" kern="1200" cap="none" baseline="0" dirty="0" smtClean="0">
                <a:solidFill>
                  <a:schemeClr val="tx2"/>
                </a:solidFill>
                <a:latin typeface="+mn-lt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BE883274-CD63-BE40-8C9B-F5340D2ED69F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5714661" y="3026649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400" b="0" i="0" kern="1200" cap="all" baseline="0" dirty="0" smtClean="0">
                <a:solidFill>
                  <a:schemeClr val="tx1"/>
                </a:solidFill>
                <a:latin typeface="+mn-lt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85994228-D9F7-4240-BEDA-000CE33AE22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602792" y="1018741"/>
            <a:ext cx="1616075" cy="1584325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dirty="0"/>
              <a:t>Click to add headshot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834E034C-056F-0249-B204-8E9EBCC4EF06}"/>
              </a:ext>
            </a:extLst>
          </p:cNvPr>
          <p:cNvSpPr>
            <a:spLocks noGrp="1"/>
          </p:cNvSpPr>
          <p:nvPr>
            <p:ph sz="half" idx="16" hasCustomPrompt="1"/>
          </p:nvPr>
        </p:nvSpPr>
        <p:spPr>
          <a:xfrm>
            <a:off x="8910073" y="2762733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600" b="1" i="0" kern="1200" cap="none" baseline="0" dirty="0" smtClean="0">
                <a:solidFill>
                  <a:schemeClr val="tx2"/>
                </a:solidFill>
                <a:latin typeface="+mn-lt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Content Placeholder 3">
            <a:extLst>
              <a:ext uri="{FF2B5EF4-FFF2-40B4-BE49-F238E27FC236}">
                <a16:creationId xmlns:a16="http://schemas.microsoft.com/office/drawing/2014/main" id="{D4B737A1-FBD1-354C-A648-3F1566A32926}"/>
              </a:ext>
            </a:extLst>
          </p:cNvPr>
          <p:cNvSpPr>
            <a:spLocks noGrp="1"/>
          </p:cNvSpPr>
          <p:nvPr>
            <p:ph sz="half" idx="19"/>
          </p:nvPr>
        </p:nvSpPr>
        <p:spPr>
          <a:xfrm>
            <a:off x="8910073" y="3026649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400" b="0" i="0" kern="1200" cap="all" baseline="0" dirty="0" smtClean="0">
                <a:solidFill>
                  <a:schemeClr val="tx1"/>
                </a:solidFill>
                <a:latin typeface="+mn-lt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D4175C0C-6335-E945-8FC7-B624F1E4056B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5261332" y="3775128"/>
            <a:ext cx="1616075" cy="1584325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dirty="0"/>
              <a:t>Click to add headshot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F5FE5140-9706-EE4C-8EA9-4F1E38B14BFC}"/>
              </a:ext>
            </a:extLst>
          </p:cNvPr>
          <p:cNvSpPr>
            <a:spLocks noGrp="1"/>
          </p:cNvSpPr>
          <p:nvPr>
            <p:ph sz="half" idx="22" hasCustomPrompt="1"/>
          </p:nvPr>
        </p:nvSpPr>
        <p:spPr>
          <a:xfrm>
            <a:off x="4568613" y="5519120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600" b="1" i="0" kern="1200" cap="none" baseline="0" dirty="0" smtClean="0">
                <a:solidFill>
                  <a:schemeClr val="tx2"/>
                </a:solidFill>
                <a:latin typeface="+mn-lt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C86EC74D-FEFF-004A-80B0-E851BB7892AA}"/>
              </a:ext>
            </a:extLst>
          </p:cNvPr>
          <p:cNvSpPr>
            <a:spLocks noGrp="1"/>
          </p:cNvSpPr>
          <p:nvPr>
            <p:ph sz="half" idx="23"/>
          </p:nvPr>
        </p:nvSpPr>
        <p:spPr>
          <a:xfrm>
            <a:off x="4568613" y="5783036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400" b="0" i="0" kern="1200" cap="all" baseline="0" dirty="0" smtClean="0">
                <a:solidFill>
                  <a:schemeClr val="tx1"/>
                </a:solidFill>
                <a:latin typeface="+mn-lt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Picture Placeholder 8">
            <a:extLst>
              <a:ext uri="{FF2B5EF4-FFF2-40B4-BE49-F238E27FC236}">
                <a16:creationId xmlns:a16="http://schemas.microsoft.com/office/drawing/2014/main" id="{DD118B31-3B2C-F845-BADE-FC10BE1CD29F}"/>
              </a:ext>
            </a:extLst>
          </p:cNvPr>
          <p:cNvSpPr>
            <a:spLocks noGrp="1"/>
          </p:cNvSpPr>
          <p:nvPr>
            <p:ph type="pic" sz="quarter" idx="24" hasCustomPrompt="1"/>
          </p:nvPr>
        </p:nvSpPr>
        <p:spPr>
          <a:xfrm>
            <a:off x="8456744" y="3775128"/>
            <a:ext cx="1616075" cy="1584325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r>
              <a:rPr lang="en-US" dirty="0"/>
              <a:t>Click to add headshot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096E684B-FBF4-2A47-B685-869DC1523AB1}"/>
              </a:ext>
            </a:extLst>
          </p:cNvPr>
          <p:cNvSpPr>
            <a:spLocks noGrp="1"/>
          </p:cNvSpPr>
          <p:nvPr>
            <p:ph sz="half" idx="25" hasCustomPrompt="1"/>
          </p:nvPr>
        </p:nvSpPr>
        <p:spPr>
          <a:xfrm>
            <a:off x="7764025" y="5519120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600" b="1" i="0" kern="1200" cap="none" baseline="0" dirty="0" smtClean="0">
                <a:solidFill>
                  <a:schemeClr val="tx2"/>
                </a:solidFill>
                <a:latin typeface="+mn-lt"/>
                <a:ea typeface="Open Sans Condensed" panose="020B0606030504020204" pitchFamily="34" charset="0"/>
                <a:cs typeface="Open Sans Condensed" panose="020B06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Content Placeholder 3">
            <a:extLst>
              <a:ext uri="{FF2B5EF4-FFF2-40B4-BE49-F238E27FC236}">
                <a16:creationId xmlns:a16="http://schemas.microsoft.com/office/drawing/2014/main" id="{6E1141A5-7ED7-E24A-95A3-0902B602A282}"/>
              </a:ext>
            </a:extLst>
          </p:cNvPr>
          <p:cNvSpPr>
            <a:spLocks noGrp="1"/>
          </p:cNvSpPr>
          <p:nvPr>
            <p:ph sz="half" idx="26"/>
          </p:nvPr>
        </p:nvSpPr>
        <p:spPr>
          <a:xfrm>
            <a:off x="7764025" y="5783036"/>
            <a:ext cx="3001511" cy="263916"/>
          </a:xfrm>
          <a:prstGeom prst="rect">
            <a:avLst/>
          </a:prstGeom>
        </p:spPr>
        <p:txBody>
          <a:bodyPr/>
          <a:lstStyle>
            <a:lvl1pPr marL="0" indent="0" algn="ctr">
              <a:buFont typeface="Arial" panose="020B0604020202020204" pitchFamily="34" charset="0"/>
              <a:buNone/>
              <a:defRPr lang="en-US" sz="1400" b="0" i="0" kern="1200" cap="all" baseline="0" dirty="0" smtClean="0">
                <a:solidFill>
                  <a:schemeClr val="tx1"/>
                </a:solidFill>
                <a:latin typeface="+mn-lt"/>
                <a:ea typeface="Open Sans Condensed Light" panose="020B0306030504020204" pitchFamily="34" charset="0"/>
                <a:cs typeface="Open Sans Condensed Light" panose="020B0306030504020204" pitchFamily="34" charset="0"/>
              </a:defRPr>
            </a:lvl1pPr>
            <a:lvl2pPr marL="4572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9144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3716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1828800" indent="0">
              <a:buNone/>
              <a:defRPr lang="en-US" sz="1400" kern="1200" dirty="0" smtClean="0">
                <a:solidFill>
                  <a:schemeClr val="tx1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425236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76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d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45BC73C-7B14-2348-973B-B3F3B9AB9B3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2567885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974566 h 6858000"/>
              <a:gd name="connsiteX3" fmla="*/ 9624116 w 12192000"/>
              <a:gd name="connsiteY3" fmla="*/ 6858000 h 6858000"/>
              <a:gd name="connsiteX4" fmla="*/ 0 w 12192000"/>
              <a:gd name="connsiteY4" fmla="*/ 6858000 h 6858000"/>
              <a:gd name="connsiteX5" fmla="*/ 0 w 12192000"/>
              <a:gd name="connsiteY5" fmla="*/ 588343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2567885" y="0"/>
                </a:moveTo>
                <a:lnTo>
                  <a:pt x="12192000" y="0"/>
                </a:lnTo>
                <a:lnTo>
                  <a:pt x="12192000" y="974566"/>
                </a:lnTo>
                <a:lnTo>
                  <a:pt x="9624116" y="6858000"/>
                </a:lnTo>
                <a:lnTo>
                  <a:pt x="0" y="6858000"/>
                </a:lnTo>
                <a:lnTo>
                  <a:pt x="0" y="5883437"/>
                </a:lnTo>
                <a:close/>
              </a:path>
            </a:pathLst>
          </a:cu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 wrap="square"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</p:spTree>
    <p:extLst>
      <p:ext uri="{BB962C8B-B14F-4D97-AF65-F5344CB8AC3E}">
        <p14:creationId xmlns:p14="http://schemas.microsoft.com/office/powerpoint/2010/main" val="40591544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9600" y="2133601"/>
            <a:ext cx="8432800" cy="1470025"/>
          </a:xfrm>
        </p:spPr>
        <p:txBody>
          <a:bodyPr/>
          <a:lstStyle>
            <a:lvl1pPr>
              <a:defRPr>
                <a:solidFill>
                  <a:srgbClr val="BC000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9600" y="3886200"/>
            <a:ext cx="8432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C47DD-1C15-4EA1-AC10-24A861490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495241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BC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C47DD-1C15-4EA1-AC10-24A861490D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552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F951E-5C53-0948-802C-467D303BC4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982415"/>
            <a:ext cx="5037584" cy="1097215"/>
          </a:xfrm>
        </p:spPr>
        <p:txBody>
          <a:bodyPr>
            <a:noAutofit/>
          </a:bodyPr>
          <a:lstStyle>
            <a:lvl1pPr algn="l">
              <a:defRPr sz="3400" b="1" i="0">
                <a:solidFill>
                  <a:schemeClr val="accent5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17">
            <a:extLst>
              <a:ext uri="{FF2B5EF4-FFF2-40B4-BE49-F238E27FC236}">
                <a16:creationId xmlns:a16="http://schemas.microsoft.com/office/drawing/2014/main" id="{86140599-B847-984C-A8B5-449EBE0FBCE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933555" y="0"/>
            <a:ext cx="7258445" cy="6858000"/>
          </a:xfrm>
          <a:custGeom>
            <a:avLst/>
            <a:gdLst>
              <a:gd name="connsiteX0" fmla="*/ 2993243 w 7258445"/>
              <a:gd name="connsiteY0" fmla="*/ 0 h 6858000"/>
              <a:gd name="connsiteX1" fmla="*/ 7258445 w 7258445"/>
              <a:gd name="connsiteY1" fmla="*/ 0 h 6858000"/>
              <a:gd name="connsiteX2" fmla="*/ 7258445 w 7258445"/>
              <a:gd name="connsiteY2" fmla="*/ 3640067 h 6858000"/>
              <a:gd name="connsiteX3" fmla="*/ 5853946 w 7258445"/>
              <a:gd name="connsiteY3" fmla="*/ 6858000 h 6858000"/>
              <a:gd name="connsiteX4" fmla="*/ 0 w 7258445"/>
              <a:gd name="connsiteY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58445" h="6858000">
                <a:moveTo>
                  <a:pt x="2993243" y="0"/>
                </a:moveTo>
                <a:lnTo>
                  <a:pt x="7258445" y="0"/>
                </a:lnTo>
                <a:lnTo>
                  <a:pt x="7258445" y="3640067"/>
                </a:lnTo>
                <a:lnTo>
                  <a:pt x="5853946" y="6858000"/>
                </a:lnTo>
                <a:lnTo>
                  <a:pt x="0" y="6858000"/>
                </a:lnTo>
                <a:close/>
              </a:path>
            </a:pathLst>
          </a:cu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 wrap="square"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A913D655-E7CD-524A-B684-72FC32B3204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3092767"/>
            <a:ext cx="3763328" cy="1008931"/>
          </a:xfrm>
        </p:spPr>
        <p:txBody>
          <a:bodyPr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CD40DA3D-51C5-B442-8476-1F7A28446E0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14400" y="5366752"/>
            <a:ext cx="3763328" cy="785235"/>
          </a:xfrm>
        </p:spPr>
        <p:txBody>
          <a:bodyPr/>
          <a:lstStyle>
            <a:lvl1pPr marL="0" indent="0" algn="l">
              <a:buNone/>
              <a:defRPr sz="2000" b="0" i="0">
                <a:solidFill>
                  <a:schemeClr val="accent5"/>
                </a:solidFill>
                <a:latin typeface="+mn-lt"/>
              </a:defRPr>
            </a:lvl1pPr>
            <a:lvl2pPr>
              <a:defRPr sz="1900" b="0" i="0">
                <a:solidFill>
                  <a:schemeClr val="bg1"/>
                </a:solidFill>
                <a:latin typeface="Gotham-Book" pitchFamily="2" charset="0"/>
              </a:defRPr>
            </a:lvl2pPr>
            <a:lvl3pPr>
              <a:defRPr sz="1800" b="0" i="0">
                <a:solidFill>
                  <a:schemeClr val="bg1"/>
                </a:solidFill>
                <a:latin typeface="Gotham-Book" pitchFamily="2" charset="0"/>
              </a:defRPr>
            </a:lvl3pPr>
            <a:lvl4pPr>
              <a:defRPr sz="1800" b="0" i="0">
                <a:solidFill>
                  <a:schemeClr val="bg1"/>
                </a:solidFill>
                <a:latin typeface="Gotham-Book" pitchFamily="2" charset="0"/>
              </a:defRPr>
            </a:lvl4pPr>
            <a:lvl5pPr>
              <a:defRPr sz="1800" b="0" i="0">
                <a:solidFill>
                  <a:schemeClr val="bg1"/>
                </a:solidFill>
                <a:latin typeface="Gotham-Book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9A273A0-0289-3541-9324-5FC6170069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8717280" y="6381328"/>
            <a:ext cx="2535386" cy="184262"/>
          </a:xfrm>
        </p:spPr>
        <p:txBody>
          <a:bodyPr/>
          <a:lstStyle>
            <a:lvl1pPr algn="l"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Copyright© Performance Review Institute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E7AB1D7-25F6-1948-BEA7-D6E7CD23AFD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55674" y="1065350"/>
            <a:ext cx="3591051" cy="64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8619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57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3 (no ph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>
            <a:extLst>
              <a:ext uri="{FF2B5EF4-FFF2-40B4-BE49-F238E27FC236}">
                <a16:creationId xmlns:a16="http://schemas.microsoft.com/office/drawing/2014/main" id="{CC866321-511F-B64C-9093-01F876BEF977}"/>
              </a:ext>
            </a:extLst>
          </p:cNvPr>
          <p:cNvSpPr/>
          <p:nvPr/>
        </p:nvSpPr>
        <p:spPr>
          <a:xfrm flipH="1" flipV="1">
            <a:off x="6934876" y="0"/>
            <a:ext cx="8835416" cy="6858000"/>
          </a:xfrm>
          <a:custGeom>
            <a:avLst/>
            <a:gdLst>
              <a:gd name="connsiteX0" fmla="*/ 445 w 8835416"/>
              <a:gd name="connsiteY0" fmla="*/ 6856971 h 6858000"/>
              <a:gd name="connsiteX1" fmla="*/ 445 w 8835416"/>
              <a:gd name="connsiteY1" fmla="*/ 6858000 h 6858000"/>
              <a:gd name="connsiteX2" fmla="*/ 0 w 8835416"/>
              <a:gd name="connsiteY2" fmla="*/ 6858000 h 6858000"/>
              <a:gd name="connsiteX3" fmla="*/ 3554858 w 8835416"/>
              <a:gd name="connsiteY3" fmla="*/ 0 h 6858000"/>
              <a:gd name="connsiteX4" fmla="*/ 8835416 w 8835416"/>
              <a:gd name="connsiteY4" fmla="*/ 0 h 6858000"/>
              <a:gd name="connsiteX5" fmla="*/ 5871251 w 8835416"/>
              <a:gd name="connsiteY5" fmla="*/ 6858000 h 6858000"/>
              <a:gd name="connsiteX6" fmla="*/ 3554858 w 8835416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835416" h="6858000">
                <a:moveTo>
                  <a:pt x="445" y="6856971"/>
                </a:moveTo>
                <a:lnTo>
                  <a:pt x="445" y="6858000"/>
                </a:lnTo>
                <a:lnTo>
                  <a:pt x="0" y="6858000"/>
                </a:lnTo>
                <a:close/>
                <a:moveTo>
                  <a:pt x="3554858" y="0"/>
                </a:moveTo>
                <a:lnTo>
                  <a:pt x="8835416" y="0"/>
                </a:lnTo>
                <a:lnTo>
                  <a:pt x="5871251" y="6858000"/>
                </a:lnTo>
                <a:lnTo>
                  <a:pt x="3554858" y="6858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6814BCF-7891-6640-8E71-861644BCA91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982415"/>
            <a:ext cx="5757664" cy="1097215"/>
          </a:xfrm>
        </p:spPr>
        <p:txBody>
          <a:bodyPr>
            <a:noAutofit/>
          </a:bodyPr>
          <a:lstStyle>
            <a:lvl1pPr algn="l">
              <a:defRPr sz="3400" b="1" i="0">
                <a:solidFill>
                  <a:schemeClr val="accent5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90EA9CA-612C-6C40-894F-B58ABFC52E5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14400" y="3092767"/>
            <a:ext cx="3763328" cy="1008931"/>
          </a:xfrm>
        </p:spPr>
        <p:txBody>
          <a:bodyPr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7470CB4D-E664-1E48-8483-279259CDEB8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14400" y="5366752"/>
            <a:ext cx="3763328" cy="785235"/>
          </a:xfrm>
        </p:spPr>
        <p:txBody>
          <a:bodyPr/>
          <a:lstStyle>
            <a:lvl1pPr marL="0" indent="0" algn="l">
              <a:buNone/>
              <a:defRPr sz="2000" b="0" i="0">
                <a:solidFill>
                  <a:schemeClr val="accent5"/>
                </a:solidFill>
                <a:latin typeface="+mn-lt"/>
              </a:defRPr>
            </a:lvl1pPr>
            <a:lvl2pPr>
              <a:defRPr sz="1900" b="0" i="0">
                <a:solidFill>
                  <a:schemeClr val="bg1"/>
                </a:solidFill>
                <a:latin typeface="Gotham-Book" pitchFamily="2" charset="0"/>
              </a:defRPr>
            </a:lvl2pPr>
            <a:lvl3pPr>
              <a:defRPr sz="1800" b="0" i="0">
                <a:solidFill>
                  <a:schemeClr val="bg1"/>
                </a:solidFill>
                <a:latin typeface="Gotham-Book" pitchFamily="2" charset="0"/>
              </a:defRPr>
            </a:lvl3pPr>
            <a:lvl4pPr>
              <a:defRPr sz="1800" b="0" i="0">
                <a:solidFill>
                  <a:schemeClr val="bg1"/>
                </a:solidFill>
                <a:latin typeface="Gotham-Book" pitchFamily="2" charset="0"/>
              </a:defRPr>
            </a:lvl4pPr>
            <a:lvl5pPr>
              <a:defRPr sz="1800" b="0" i="0">
                <a:solidFill>
                  <a:schemeClr val="bg1"/>
                </a:solidFill>
                <a:latin typeface="Gotham-Book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E4DD5BED-17B7-E842-A173-AEB4DDF962E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8717280" y="6381328"/>
            <a:ext cx="2535386" cy="184262"/>
          </a:xfrm>
        </p:spPr>
        <p:txBody>
          <a:bodyPr/>
          <a:lstStyle>
            <a:lvl1pPr algn="l"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Copyright© Performance Review Institute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4E5E7CB-3E90-554E-A5C6-C812CEBA82F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855674" y="1065350"/>
            <a:ext cx="3591051" cy="644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3367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20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Break 1 Blu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4C3243-A20E-F640-BB5F-E2DF8E9269E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629543"/>
            <a:ext cx="5126502" cy="1008931"/>
          </a:xfrm>
        </p:spPr>
        <p:txBody>
          <a:bodyPr anchor="t">
            <a:noAutofit/>
          </a:bodyPr>
          <a:lstStyle>
            <a:lvl1pPr>
              <a:defRPr sz="34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39545DA9-C886-BD4C-852A-5BFA1D1C46A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399" y="2671784"/>
            <a:ext cx="4198339" cy="1008931"/>
          </a:xfrm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BCF87231-8A0D-7A45-885D-77742E41C0C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855000" y="0"/>
            <a:ext cx="4591163" cy="2134546"/>
          </a:xfrm>
          <a:prstGeom prst="parallelogram">
            <a:avLst>
              <a:gd name="adj" fmla="val 43646"/>
            </a:avLst>
          </a:pr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12" name="Picture Placeholder 4">
            <a:extLst>
              <a:ext uri="{FF2B5EF4-FFF2-40B4-BE49-F238E27FC236}">
                <a16:creationId xmlns:a16="http://schemas.microsoft.com/office/drawing/2014/main" id="{A2A3B5C1-4E07-C64F-86B5-B66279128F3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848238" y="2359891"/>
            <a:ext cx="4591163" cy="2134546"/>
          </a:xfrm>
          <a:prstGeom prst="parallelogram">
            <a:avLst>
              <a:gd name="adj" fmla="val 43646"/>
            </a:avLst>
          </a:pr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D4E3C13C-A42C-B54C-921D-C38BCF74DDE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841410" y="4722957"/>
            <a:ext cx="4591163" cy="2134546"/>
          </a:xfrm>
          <a:prstGeom prst="parallelogram">
            <a:avLst>
              <a:gd name="adj" fmla="val 43646"/>
            </a:avLst>
          </a:pr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Arial" panose="020B0604020202020204" pitchFamily="34" charset="0"/>
                <a:ea typeface="Open Sans" panose="020B0606030504020204" pitchFamily="34" charset="0"/>
                <a:cs typeface="Arial" panose="020B0604020202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1CC286-33E1-F849-ADD2-6435DD6391E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Copyright© Performance Review Institute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9EB16D-8C9C-5643-A614-BDB34BEC231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82E9B185-ACE2-37A6-9252-FE62B6D05CFD}"/>
              </a:ext>
            </a:extLst>
          </p:cNvPr>
          <p:cNvSpPr txBox="1">
            <a:spLocks/>
          </p:cNvSpPr>
          <p:nvPr userDrawn="1"/>
        </p:nvSpPr>
        <p:spPr>
          <a:xfrm>
            <a:off x="895568" y="6371168"/>
            <a:ext cx="1542832" cy="1842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Revised | 00-XXX-0000</a:t>
            </a:r>
          </a:p>
        </p:txBody>
      </p:sp>
    </p:spTree>
    <p:extLst>
      <p:ext uri="{BB962C8B-B14F-4D97-AF65-F5344CB8AC3E}">
        <p14:creationId xmlns:p14="http://schemas.microsoft.com/office/powerpoint/2010/main" val="7435641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04" userDrawn="1">
          <p15:clr>
            <a:srgbClr val="FBAE40"/>
          </p15:clr>
        </p15:guide>
        <p15:guide id="2" pos="7008" userDrawn="1">
          <p15:clr>
            <a:srgbClr val="FBAE40"/>
          </p15:clr>
        </p15:guide>
        <p15:guide id="3" pos="648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Break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0FB9F9E3-9140-264B-969F-F18A080EB70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-1315" y="2510"/>
            <a:ext cx="3872674" cy="4903400"/>
          </a:xfrm>
          <a:custGeom>
            <a:avLst/>
            <a:gdLst>
              <a:gd name="connsiteX0" fmla="*/ 1069503 w 3872674"/>
              <a:gd name="connsiteY0" fmla="*/ 0 h 4903400"/>
              <a:gd name="connsiteX1" fmla="*/ 3872674 w 3872674"/>
              <a:gd name="connsiteY1" fmla="*/ 0 h 4903400"/>
              <a:gd name="connsiteX2" fmla="*/ 1732536 w 3872674"/>
              <a:gd name="connsiteY2" fmla="*/ 4903400 h 4903400"/>
              <a:gd name="connsiteX3" fmla="*/ 1315 w 3872674"/>
              <a:gd name="connsiteY3" fmla="*/ 4903400 h 4903400"/>
              <a:gd name="connsiteX4" fmla="*/ 1315 w 3872674"/>
              <a:gd name="connsiteY4" fmla="*/ 4902865 h 4903400"/>
              <a:gd name="connsiteX5" fmla="*/ 1315 w 3872674"/>
              <a:gd name="connsiteY5" fmla="*/ 4809203 h 4903400"/>
              <a:gd name="connsiteX6" fmla="*/ 1315 w 3872674"/>
              <a:gd name="connsiteY6" fmla="*/ 2450404 h 4903400"/>
              <a:gd name="connsiteX7" fmla="*/ 0 w 3872674"/>
              <a:gd name="connsiteY7" fmla="*/ 2450404 h 490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72674" h="4903400">
                <a:moveTo>
                  <a:pt x="1069503" y="0"/>
                </a:moveTo>
                <a:lnTo>
                  <a:pt x="3872674" y="0"/>
                </a:lnTo>
                <a:lnTo>
                  <a:pt x="1732536" y="4903400"/>
                </a:lnTo>
                <a:lnTo>
                  <a:pt x="1315" y="4903400"/>
                </a:lnTo>
                <a:lnTo>
                  <a:pt x="1315" y="4902865"/>
                </a:lnTo>
                <a:lnTo>
                  <a:pt x="1315" y="4809203"/>
                </a:lnTo>
                <a:lnTo>
                  <a:pt x="1315" y="2450404"/>
                </a:lnTo>
                <a:lnTo>
                  <a:pt x="0" y="2450404"/>
                </a:lnTo>
                <a:close/>
              </a:path>
            </a:pathLst>
          </a:cu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 wrap="square">
            <a:noAutofit/>
          </a:bodyPr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D5145A-14DF-D34D-BFAE-9C927CA4DA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05402" y="1600201"/>
            <a:ext cx="4566249" cy="1008932"/>
          </a:xfrm>
        </p:spPr>
        <p:txBody>
          <a:bodyPr anchor="t">
            <a:normAutofit/>
          </a:bodyPr>
          <a:lstStyle>
            <a:lvl1pPr algn="r">
              <a:defRPr sz="3200" b="1" i="0">
                <a:solidFill>
                  <a:schemeClr val="accent5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accent5"/>
                </a:solidFill>
              </a:rPr>
              <a:t>CLICK TO EDIT MASTER TITLE STYLE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7F6D7E3-3E31-F646-A275-CCC2B55CD2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205402" y="2620417"/>
            <a:ext cx="4566250" cy="1008931"/>
          </a:xfrm>
        </p:spPr>
        <p:txBody>
          <a:bodyPr anchor="t">
            <a:noAutofit/>
          </a:bodyPr>
          <a:lstStyle>
            <a:lvl1pPr marL="0" indent="0" algn="r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2C5ED2C3-4D2E-4243-86A9-0A07C2309CE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205402" y="4691643"/>
            <a:ext cx="4566249" cy="785235"/>
          </a:xfrm>
        </p:spPr>
        <p:txBody>
          <a:bodyPr anchor="t"/>
          <a:lstStyle>
            <a:lvl1pPr marL="0" indent="0" algn="r">
              <a:buNone/>
              <a:defRPr sz="2000" b="0" i="0">
                <a:solidFill>
                  <a:schemeClr val="accent5"/>
                </a:solidFill>
                <a:latin typeface="+mn-lt"/>
              </a:defRPr>
            </a:lvl1pPr>
            <a:lvl2pPr>
              <a:defRPr sz="1900" b="0" i="0">
                <a:solidFill>
                  <a:schemeClr val="bg1"/>
                </a:solidFill>
                <a:latin typeface="Gotham-Book" pitchFamily="2" charset="0"/>
              </a:defRPr>
            </a:lvl2pPr>
            <a:lvl3pPr>
              <a:defRPr sz="1800" b="0" i="0">
                <a:solidFill>
                  <a:schemeClr val="bg1"/>
                </a:solidFill>
                <a:latin typeface="Gotham-Book" pitchFamily="2" charset="0"/>
              </a:defRPr>
            </a:lvl3pPr>
            <a:lvl4pPr>
              <a:defRPr sz="1800" b="0" i="0">
                <a:solidFill>
                  <a:schemeClr val="bg1"/>
                </a:solidFill>
                <a:latin typeface="Gotham-Book" pitchFamily="2" charset="0"/>
              </a:defRPr>
            </a:lvl4pPr>
            <a:lvl5pPr>
              <a:defRPr sz="1800" b="0" i="0">
                <a:solidFill>
                  <a:schemeClr val="bg1"/>
                </a:solidFill>
                <a:latin typeface="Gotham-Book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835F27C5-9942-A644-98EF-161C3DBBB0B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178091" y="1954600"/>
            <a:ext cx="4943309" cy="4903400"/>
          </a:xfrm>
          <a:prstGeom prst="parallelogram">
            <a:avLst>
              <a:gd name="adj" fmla="val 43646"/>
            </a:avLst>
          </a:prstGeom>
          <a:pattFill prst="pct5">
            <a:fgClr>
              <a:schemeClr val="accent2"/>
            </a:fgClr>
            <a:bgClr>
              <a:schemeClr val="accent4"/>
            </a:bgClr>
          </a:pattFill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b="0">
                <a:solidFill>
                  <a:schemeClr val="bg2"/>
                </a:solidFill>
                <a:latin typeface="+mn-lt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Click to add photo (delete to add different photo)</a:t>
            </a:r>
          </a:p>
        </p:txBody>
      </p:sp>
      <p:sp>
        <p:nvSpPr>
          <p:cNvPr id="36" name="Freeform 35">
            <a:extLst>
              <a:ext uri="{FF2B5EF4-FFF2-40B4-BE49-F238E27FC236}">
                <a16:creationId xmlns:a16="http://schemas.microsoft.com/office/drawing/2014/main" id="{C7251F0F-7EFB-1745-918D-3D1CC276EE33}"/>
              </a:ext>
            </a:extLst>
          </p:cNvPr>
          <p:cNvSpPr/>
          <p:nvPr/>
        </p:nvSpPr>
        <p:spPr>
          <a:xfrm>
            <a:off x="3389955" y="0"/>
            <a:ext cx="3532123" cy="1702102"/>
          </a:xfrm>
          <a:custGeom>
            <a:avLst/>
            <a:gdLst>
              <a:gd name="connsiteX0" fmla="*/ 728952 w 3532123"/>
              <a:gd name="connsiteY0" fmla="*/ 0 h 1670146"/>
              <a:gd name="connsiteX1" fmla="*/ 3532123 w 3532123"/>
              <a:gd name="connsiteY1" fmla="*/ 0 h 1670146"/>
              <a:gd name="connsiteX2" fmla="*/ 2803171 w 3532123"/>
              <a:gd name="connsiteY2" fmla="*/ 1670146 h 1670146"/>
              <a:gd name="connsiteX3" fmla="*/ 0 w 3532123"/>
              <a:gd name="connsiteY3" fmla="*/ 1670146 h 1670146"/>
              <a:gd name="connsiteX4" fmla="*/ 728952 w 3532123"/>
              <a:gd name="connsiteY4" fmla="*/ 0 h 1670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32123" h="1670146">
                <a:moveTo>
                  <a:pt x="728952" y="0"/>
                </a:moveTo>
                <a:lnTo>
                  <a:pt x="3532123" y="0"/>
                </a:lnTo>
                <a:lnTo>
                  <a:pt x="2803171" y="1670146"/>
                </a:lnTo>
                <a:lnTo>
                  <a:pt x="0" y="1670146"/>
                </a:lnTo>
                <a:lnTo>
                  <a:pt x="72895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AB8AC9E4-DE48-F74B-A508-AA253DBEDAB9}"/>
              </a:ext>
            </a:extLst>
          </p:cNvPr>
          <p:cNvSpPr/>
          <p:nvPr/>
        </p:nvSpPr>
        <p:spPr>
          <a:xfrm>
            <a:off x="-1" y="5155898"/>
            <a:ext cx="1671801" cy="1702102"/>
          </a:xfrm>
          <a:custGeom>
            <a:avLst/>
            <a:gdLst>
              <a:gd name="connsiteX0" fmla="*/ 0 w 1671801"/>
              <a:gd name="connsiteY0" fmla="*/ 0 h 1702102"/>
              <a:gd name="connsiteX1" fmla="*/ 1671801 w 1671801"/>
              <a:gd name="connsiteY1" fmla="*/ 0 h 1702102"/>
              <a:gd name="connsiteX2" fmla="*/ 942849 w 1671801"/>
              <a:gd name="connsiteY2" fmla="*/ 1702102 h 1702102"/>
              <a:gd name="connsiteX3" fmla="*/ 0 w 1671801"/>
              <a:gd name="connsiteY3" fmla="*/ 1702102 h 1702102"/>
              <a:gd name="connsiteX4" fmla="*/ 0 w 1671801"/>
              <a:gd name="connsiteY4" fmla="*/ 0 h 1702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1801" h="1702102">
                <a:moveTo>
                  <a:pt x="0" y="0"/>
                </a:moveTo>
                <a:lnTo>
                  <a:pt x="1671801" y="0"/>
                </a:lnTo>
                <a:lnTo>
                  <a:pt x="942849" y="1702102"/>
                </a:lnTo>
                <a:lnTo>
                  <a:pt x="0" y="170210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2FD1AD-3D5F-DF43-AE86-0F81297517E7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065DD1-4544-D845-BAC8-0DCF242E3D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7CFD6B5-7FCB-AA44-B6A4-D3EAC32CD3B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8635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08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Break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28059B5-EDC7-BC42-B66E-F5E9E41410DE}"/>
              </a:ext>
            </a:extLst>
          </p:cNvPr>
          <p:cNvGrpSpPr/>
          <p:nvPr/>
        </p:nvGrpSpPr>
        <p:grpSpPr>
          <a:xfrm>
            <a:off x="2971687" y="0"/>
            <a:ext cx="6248627" cy="6858000"/>
            <a:chOff x="3334412" y="0"/>
            <a:chExt cx="5178769" cy="6858000"/>
          </a:xfrm>
        </p:grpSpPr>
        <p:sp>
          <p:nvSpPr>
            <p:cNvPr id="8" name="Parallelogram 7">
              <a:extLst>
                <a:ext uri="{FF2B5EF4-FFF2-40B4-BE49-F238E27FC236}">
                  <a16:creationId xmlns:a16="http://schemas.microsoft.com/office/drawing/2014/main" id="{CB622A1C-79B7-4148-9D71-48444AFB701D}"/>
                </a:ext>
              </a:extLst>
            </p:cNvPr>
            <p:cNvSpPr/>
            <p:nvPr/>
          </p:nvSpPr>
          <p:spPr>
            <a:xfrm>
              <a:off x="4905839" y="0"/>
              <a:ext cx="3607342" cy="2476072"/>
            </a:xfrm>
            <a:prstGeom prst="parallelogram">
              <a:avLst>
                <a:gd name="adj" fmla="val 432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Parallelogram 9">
              <a:extLst>
                <a:ext uri="{FF2B5EF4-FFF2-40B4-BE49-F238E27FC236}">
                  <a16:creationId xmlns:a16="http://schemas.microsoft.com/office/drawing/2014/main" id="{7A823083-F2EB-6847-8215-0026EF10FA13}"/>
                </a:ext>
              </a:extLst>
            </p:cNvPr>
            <p:cNvSpPr/>
            <p:nvPr/>
          </p:nvSpPr>
          <p:spPr>
            <a:xfrm>
              <a:off x="3334412" y="4381928"/>
              <a:ext cx="3607342" cy="2476072"/>
            </a:xfrm>
            <a:prstGeom prst="parallelogram">
              <a:avLst>
                <a:gd name="adj" fmla="val 4325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Title 10">
            <a:extLst>
              <a:ext uri="{FF2B5EF4-FFF2-40B4-BE49-F238E27FC236}">
                <a16:creationId xmlns:a16="http://schemas.microsoft.com/office/drawing/2014/main" id="{275C66F6-5FB4-264A-9CBF-5BE1734ADA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949765"/>
            <a:ext cx="10515600" cy="569823"/>
          </a:xfrm>
        </p:spPr>
        <p:txBody>
          <a:bodyPr anchor="t">
            <a:normAutofit/>
          </a:bodyPr>
          <a:lstStyle>
            <a:lvl1pPr algn="ctr">
              <a:defRPr sz="3200" b="1" i="0">
                <a:solidFill>
                  <a:schemeClr val="accent5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C84C4361-3ABF-2446-8E6E-EAE2C8F230C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200" y="3527234"/>
            <a:ext cx="105156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ctr">
              <a:buNone/>
              <a:defRPr sz="2200" b="0" i="0" cap="all" baseline="0">
                <a:solidFill>
                  <a:schemeClr val="accent5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CC8704-4F07-F647-9D74-B019C1C2A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981A1F-A8EB-DC43-A6B3-1127FA737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2FE5A3E-44D4-A245-BBA1-F4E28B00BD0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353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reliminary Slides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DEE847A-D663-3340-94A5-379816666CB0}"/>
              </a:ext>
            </a:extLst>
          </p:cNvPr>
          <p:cNvSpPr/>
          <p:nvPr/>
        </p:nvSpPr>
        <p:spPr>
          <a:xfrm>
            <a:off x="0" y="791706"/>
            <a:ext cx="12192000" cy="541228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314464"/>
            <a:ext cx="103632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849389"/>
            <a:ext cx="103632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Content Placeholder 20">
            <a:extLst>
              <a:ext uri="{FF2B5EF4-FFF2-40B4-BE49-F238E27FC236}">
                <a16:creationId xmlns:a16="http://schemas.microsoft.com/office/drawing/2014/main" id="{18B83332-AAF3-E341-B679-01779CCE61D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420888"/>
            <a:ext cx="10363200" cy="3384376"/>
          </a:xfrm>
        </p:spPr>
        <p:txBody>
          <a:bodyPr/>
          <a:lstStyle>
            <a:lvl1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1pPr>
            <a:lvl2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A70866E3-8CAA-0340-8BE9-E0FEDEB4E6F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5F9AAC-7742-A44B-B24B-9E941610948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DD851BB-E0AB-5645-9020-A497921400D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6629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eliminary Slides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2DFC9AD-2C95-BF4D-B041-E4091C603F54}"/>
              </a:ext>
            </a:extLst>
          </p:cNvPr>
          <p:cNvSpPr/>
          <p:nvPr/>
        </p:nvSpPr>
        <p:spPr>
          <a:xfrm>
            <a:off x="0" y="791706"/>
            <a:ext cx="12192000" cy="541228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itle 16">
            <a:extLst>
              <a:ext uri="{FF2B5EF4-FFF2-40B4-BE49-F238E27FC236}">
                <a16:creationId xmlns:a16="http://schemas.microsoft.com/office/drawing/2014/main" id="{7CDF4B2F-5A2F-524A-897F-3C073A5860B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14400" y="1314464"/>
            <a:ext cx="10363200" cy="504106"/>
          </a:xfrm>
          <a:ln>
            <a:noFill/>
          </a:ln>
        </p:spPr>
        <p:txBody>
          <a:bodyPr anchor="t">
            <a:noAutofit/>
          </a:bodyPr>
          <a:lstStyle>
            <a:lvl1pPr>
              <a:defRPr sz="3200" b="1" i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3D17E01F-424A-A245-8179-611363647E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14400" y="1849389"/>
            <a:ext cx="10363200" cy="381000"/>
          </a:xfrm>
          <a:ln>
            <a:noFill/>
          </a:ln>
        </p:spPr>
        <p:txBody>
          <a:bodyPr anchor="t">
            <a:noAutofit/>
          </a:bodyPr>
          <a:lstStyle>
            <a:lvl1pPr marL="0" indent="0" algn="l">
              <a:buNone/>
              <a:defRPr sz="2200" b="0" i="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4E518E72-28C4-9B47-8342-17F3D794FF9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2420888"/>
            <a:ext cx="5181600" cy="3074987"/>
          </a:xfrm>
          <a:pattFill prst="pct5">
            <a:fgClr>
              <a:schemeClr val="bg1"/>
            </a:fgClr>
            <a:bgClr>
              <a:schemeClr val="accent4"/>
            </a:bgClr>
          </a:pattFill>
        </p:spPr>
        <p:txBody>
          <a:bodyPr/>
          <a:lstStyle>
            <a:lvl1pPr>
              <a:buClr>
                <a:schemeClr val="bg1"/>
              </a:buCl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2" name="Content Placeholder 20">
            <a:extLst>
              <a:ext uri="{FF2B5EF4-FFF2-40B4-BE49-F238E27FC236}">
                <a16:creationId xmlns:a16="http://schemas.microsoft.com/office/drawing/2014/main" id="{18B83332-AAF3-E341-B679-01779CCE61D3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14400" y="2420888"/>
            <a:ext cx="4279900" cy="3528392"/>
          </a:xfrm>
        </p:spPr>
        <p:txBody>
          <a:bodyPr/>
          <a:lstStyle>
            <a:lvl1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1pPr>
            <a:lvl2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2pPr>
            <a:lvl3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3pPr>
            <a:lvl4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4pPr>
            <a:lvl5pPr>
              <a:buClr>
                <a:schemeClr val="bg1"/>
              </a:buClr>
              <a:defRPr b="0" i="0">
                <a:solidFill>
                  <a:schemeClr val="bg1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C9040F0-F0A1-9F46-88D9-78AC497C9FC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3256AA-ACD3-5E45-AEC3-9C43A78532E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0EE14B6C-F4F9-B242-B06D-E311494DBF2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6096001" y="5490734"/>
            <a:ext cx="5181600" cy="485775"/>
          </a:xfrm>
        </p:spPr>
        <p:txBody>
          <a:bodyPr>
            <a:noAutofit/>
          </a:bodyPr>
          <a:lstStyle>
            <a:lvl1pPr marL="0" indent="0" algn="r">
              <a:buNone/>
              <a:defRPr sz="1200">
                <a:solidFill>
                  <a:schemeClr val="bg1"/>
                </a:solidFill>
              </a:defRPr>
            </a:lvl1pPr>
            <a:lvl2pPr marL="457200" indent="0" algn="r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908D9A7-B042-D349-82FC-B7847F722F7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9696618" y="270918"/>
            <a:ext cx="2103120" cy="377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4603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10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2E38A1-406C-864C-8B66-9ED7E12EB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961538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EE3616-B83E-1941-BB5C-5B55E91122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961538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10">
            <a:extLst>
              <a:ext uri="{FF2B5EF4-FFF2-40B4-BE49-F238E27FC236}">
                <a16:creationId xmlns:a16="http://schemas.microsoft.com/office/drawing/2014/main" id="{5F0F0779-1616-FE44-9F8F-937AC90F67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88288" y="6381328"/>
            <a:ext cx="2535386" cy="1842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Copyright© Performance Review Institute</a:t>
            </a:r>
            <a:endParaRPr lang="en-US" dirty="0"/>
          </a:p>
        </p:txBody>
      </p:sp>
      <p:sp>
        <p:nvSpPr>
          <p:cNvPr id="7" name="Slide Number Placeholder 11">
            <a:extLst>
              <a:ext uri="{FF2B5EF4-FFF2-40B4-BE49-F238E27FC236}">
                <a16:creationId xmlns:a16="http://schemas.microsoft.com/office/drawing/2014/main" id="{65267DC9-E249-774F-80B7-43EB398E7A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88994" y="6381328"/>
            <a:ext cx="510744" cy="1842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3"/>
                </a:solidFill>
              </a:defRPr>
            </a:lvl1pPr>
          </a:lstStyle>
          <a:p>
            <a:fld id="{836C8E4F-BDC4-414D-910C-516BEB09B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45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  <p:sldLayoutId id="2147483724" r:id="rId19"/>
    <p:sldLayoutId id="2147483725" r:id="rId20"/>
    <p:sldLayoutId id="2147483726" r:id="rId21"/>
    <p:sldLayoutId id="2147483727" r:id="rId22"/>
    <p:sldLayoutId id="2147483728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6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6"/>
        </a:buClr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04" userDrawn="1">
          <p15:clr>
            <a:srgbClr val="F26B43"/>
          </p15:clr>
        </p15:guide>
        <p15:guide id="2" pos="600" userDrawn="1">
          <p15:clr>
            <a:srgbClr val="F26B43"/>
          </p15:clr>
        </p15:guide>
        <p15:guide id="3" pos="700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23BB8920-E11A-A74D-A489-C12961F18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 to Basics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F1B0AA9-B973-3642-BEA5-968BF4EA016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Auditor Performance</a:t>
            </a:r>
          </a:p>
        </p:txBody>
      </p:sp>
      <p:pic>
        <p:nvPicPr>
          <p:cNvPr id="3" name="Picture Placeholder 2" descr="A picture containing person, man, standing, woman&#10;&#10;Description automatically generated">
            <a:extLst>
              <a:ext uri="{FF2B5EF4-FFF2-40B4-BE49-F238E27FC236}">
                <a16:creationId xmlns:a16="http://schemas.microsoft.com/office/drawing/2014/main" id="{F6512513-DAE2-440A-AEC9-BB1F1915ABB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7008" r="7008"/>
          <a:stretch>
            <a:fillRect/>
          </a:stretch>
        </p:blipFill>
        <p:spPr/>
      </p:pic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0BED371-72EB-454B-8350-114D82D168E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17-Oct-19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26E19C5-D443-2A4E-957D-E3D18474E03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</p:spTree>
    <p:extLst>
      <p:ext uri="{BB962C8B-B14F-4D97-AF65-F5344CB8AC3E}">
        <p14:creationId xmlns:p14="http://schemas.microsoft.com/office/powerpoint/2010/main" val="4074285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/>
          </a:bodyPr>
          <a:lstStyle/>
          <a:p>
            <a:r>
              <a:rPr lang="en-US" dirty="0"/>
              <a:t>Dress professionally</a:t>
            </a:r>
          </a:p>
          <a:p>
            <a:pPr lvl="1"/>
            <a:r>
              <a:rPr lang="en-US" sz="2000" dirty="0"/>
              <a:t>While different facilities will require different types of clothing, you should always attempt to look as professional as possible.</a:t>
            </a:r>
          </a:p>
          <a:p>
            <a:pPr lvl="1"/>
            <a:r>
              <a:rPr lang="en-US" sz="2000" dirty="0"/>
              <a:t>Conform to the client’s dress code and ensure that even for casual organizations your clothing is clean and in good repair. </a:t>
            </a:r>
          </a:p>
          <a:p>
            <a:pPr lvl="2"/>
            <a:r>
              <a:rPr lang="en-US" sz="1800" dirty="0"/>
              <a:t>“In good repair,” meaning no ripped or torn jeans. (Even if they’re supposed to look that way!)</a:t>
            </a:r>
          </a:p>
          <a:p>
            <a:pPr lvl="2"/>
            <a:r>
              <a:rPr lang="en-US" sz="1800" dirty="0"/>
              <a:t>Avoid ball caps, shorts, sneakers and other excessively casual attire.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During the Audit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208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/>
              <a:t>Keep conversation to safe topics</a:t>
            </a:r>
          </a:p>
          <a:p>
            <a:pPr lvl="1"/>
            <a:r>
              <a:rPr lang="en-US" sz="2400" dirty="0"/>
              <a:t>Remember that times are changing, and you don’t know who might be offended by something you say, even innocently.</a:t>
            </a:r>
          </a:p>
          <a:p>
            <a:pPr lvl="1"/>
            <a:r>
              <a:rPr lang="en-US" sz="2400" dirty="0"/>
              <a:t>Treat everyone at the client facility as if they are just about to quit and become a nun or monk. </a:t>
            </a:r>
          </a:p>
          <a:p>
            <a:pPr lvl="2"/>
            <a:r>
              <a:rPr lang="en-US" sz="2000" dirty="0"/>
              <a:t>Totally happened. True story. You can’t make this stuff up.</a:t>
            </a:r>
          </a:p>
          <a:p>
            <a:pPr lvl="1"/>
            <a:r>
              <a:rPr lang="en-US" sz="2400" dirty="0"/>
              <a:t>Be particularly aware of what you’re saying when talking about: race, gender, sexual orientation, health status, or personal situations / finances. </a:t>
            </a:r>
          </a:p>
          <a:p>
            <a:pPr lvl="2"/>
            <a:r>
              <a:rPr lang="en-US" sz="2000" dirty="0"/>
              <a:t>You can still have casual conversation with the clients, but you need to be careful, and use good judgement!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During the Audit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9875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7A8D8-6432-F447-8612-9ED04D859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44088"/>
            <a:ext cx="10515600" cy="569823"/>
          </a:xfrm>
        </p:spPr>
        <p:txBody>
          <a:bodyPr/>
          <a:lstStyle/>
          <a:p>
            <a:r>
              <a:rPr lang="en-US" dirty="0"/>
              <a:t>After the Audit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0CFA02-8C53-464B-9290-39E27A354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0D3C65-C0CF-944D-AA10-C886B9806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652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/>
          </a:bodyPr>
          <a:lstStyle/>
          <a:p>
            <a:pPr marL="0" indent="0">
              <a:spcAft>
                <a:spcPts val="800"/>
              </a:spcAft>
              <a:buNone/>
            </a:pPr>
            <a:r>
              <a:rPr lang="en-US" dirty="0"/>
              <a:t>Reports are due within 5 days after the audit end date.</a:t>
            </a:r>
          </a:p>
          <a:p>
            <a:pPr lvl="1">
              <a:spcAft>
                <a:spcPts val="800"/>
              </a:spcAft>
            </a:pPr>
            <a:r>
              <a:rPr lang="en-US" sz="2000" dirty="0"/>
              <a:t>If there are extenuating circumstances that would prevent the report from being submitted, contact the Account Specialist.</a:t>
            </a:r>
          </a:p>
          <a:p>
            <a:pPr lvl="1">
              <a:spcAft>
                <a:spcPts val="800"/>
              </a:spcAft>
            </a:pPr>
            <a:r>
              <a:rPr lang="en-US" sz="2000" dirty="0"/>
              <a:t>We have had to put auditors on “Hold pay” due to an extended pattern of late documentation.  </a:t>
            </a:r>
          </a:p>
          <a:p>
            <a:pPr lvl="2">
              <a:spcAft>
                <a:spcPts val="800"/>
              </a:spcAft>
            </a:pPr>
            <a:r>
              <a:rPr lang="en-US" sz="1800" dirty="0"/>
              <a:t>“Hold pay” means that an auditor will receive compensation for expenses but not their audit day fee until audit documentation is submitted.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 the </a:t>
            </a:r>
            <a:r>
              <a:rPr lang="en-US" dirty="0" err="1"/>
              <a:t>AUdit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5860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/>
          </a:bodyPr>
          <a:lstStyle/>
          <a:p>
            <a:r>
              <a:rPr lang="en-US" dirty="0"/>
              <a:t>Auditor responses to NCRs are generally due within 10 days of the client’s response submission.</a:t>
            </a:r>
          </a:p>
          <a:p>
            <a:pPr lvl="1"/>
            <a:r>
              <a:rPr lang="en-US" sz="2000" dirty="0"/>
              <a:t>Be mindful of other deadlines; you might not get the full 10 days if, for example, the cert is expiring.</a:t>
            </a:r>
          </a:p>
          <a:p>
            <a:r>
              <a:rPr lang="en-US" dirty="0"/>
              <a:t>Expense reports are due for submission within 7 days of the end of the audit.</a:t>
            </a:r>
          </a:p>
          <a:p>
            <a:pPr lvl="1"/>
            <a:r>
              <a:rPr lang="en-US" sz="2000" dirty="0"/>
              <a:t>Receipts must be submitted for all meals.</a:t>
            </a:r>
          </a:p>
          <a:p>
            <a:pPr lvl="1"/>
            <a:r>
              <a:rPr lang="en-US" sz="2000" dirty="0"/>
              <a:t>We expect itemized restaurant receipts in the event they are challenged by the client.</a:t>
            </a:r>
          </a:p>
          <a:p>
            <a:endParaRPr lang="en-US" sz="2000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 the Audit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627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/>
              <a:t>This presentation is mostly for awareness purposes.</a:t>
            </a:r>
          </a:p>
          <a:p>
            <a:r>
              <a:rPr lang="en-US" dirty="0"/>
              <a:t>Keep in contact with clients, and make a positive, professional impression in all of your interactions.</a:t>
            </a:r>
          </a:p>
          <a:p>
            <a:r>
              <a:rPr lang="en-US" dirty="0"/>
              <a:t>We are a service company in a very competitive business environment, and must deliver a higher level of service and professionalism in order to differentiate ourselves!  </a:t>
            </a:r>
          </a:p>
          <a:p>
            <a:endParaRPr lang="en-US" dirty="0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	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8367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2453CE9-E9A3-6DAD-FF12-D0CFB198E865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2"/>
          <a:stretch>
            <a:fillRect/>
          </a:stretch>
        </p:blipFill>
        <p:spPr>
          <a:xfrm>
            <a:off x="1" y="719191"/>
            <a:ext cx="12192000" cy="6138809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2DA84-C1A5-C9F8-65C7-DC755C3F5B31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Copyright© Performance Review Institute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93DA04-FA45-32AB-3256-EB21FC7AF0B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z="1000" smtClean="0">
                <a:solidFill>
                  <a:schemeClr val="tx1"/>
                </a:solidFill>
              </a:rPr>
              <a:pPr/>
              <a:t>16</a:t>
            </a:fld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86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pPr marL="342900" lvl="0" indent="-342900">
              <a:spcBef>
                <a:spcPct val="20000"/>
              </a:spcBef>
              <a:buClrTx/>
            </a:pPr>
            <a:r>
              <a:rPr lang="en-US" dirty="0">
                <a:solidFill>
                  <a:prstClr val="black"/>
                </a:solidFill>
                <a:latin typeface="Calibri"/>
              </a:rPr>
              <a:t>This presentation was originally created in 2018, after PRI Certification had seen an uptick in client complaints regarding auditor performance or behavior.</a:t>
            </a:r>
          </a:p>
          <a:p>
            <a:pPr marL="342900" lvl="0" indent="-342900">
              <a:spcBef>
                <a:spcPct val="20000"/>
              </a:spcBef>
              <a:buClrTx/>
            </a:pPr>
            <a:r>
              <a:rPr lang="en-US" dirty="0">
                <a:solidFill>
                  <a:prstClr val="black"/>
                </a:solidFill>
                <a:latin typeface="Calibri"/>
              </a:rPr>
              <a:t>As a way of increasing client satisfaction and ensuring consistency amongst our auditors, we addressed expectations of auditor behavior.</a:t>
            </a:r>
          </a:p>
          <a:p>
            <a:pPr marL="342900" lvl="0" indent="-342900">
              <a:spcBef>
                <a:spcPct val="20000"/>
              </a:spcBef>
              <a:buClrTx/>
            </a:pPr>
            <a:r>
              <a:rPr lang="en-US" dirty="0">
                <a:solidFill>
                  <a:prstClr val="black"/>
                </a:solidFill>
                <a:latin typeface="Calibri"/>
              </a:rPr>
              <a:t>All the topics covered are still good to keep in mind.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4466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7A8D8-6432-F447-8612-9ED04D859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44088"/>
            <a:ext cx="10515600" cy="569823"/>
          </a:xfrm>
        </p:spPr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0CFA02-8C53-464B-9290-39E27A354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0D3C65-C0CF-944D-AA10-C886B9806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1700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/>
              <a:t>Our goals:</a:t>
            </a:r>
          </a:p>
          <a:p>
            <a:pPr lvl="1"/>
            <a:r>
              <a:rPr lang="en-US" dirty="0"/>
              <a:t>Clarify PRI Certification’s expectations for the auditors representing us to the customers</a:t>
            </a:r>
          </a:p>
          <a:p>
            <a:pPr lvl="1"/>
            <a:r>
              <a:rPr lang="en-US" dirty="0"/>
              <a:t>Review the basics to make sure all auditors are on the same page</a:t>
            </a:r>
          </a:p>
          <a:p>
            <a:pPr lvl="1"/>
            <a:r>
              <a:rPr lang="en-US" dirty="0"/>
              <a:t>Ensure awareness of possible behaviors/performance impacts</a:t>
            </a:r>
          </a:p>
          <a:p>
            <a:pPr lvl="2"/>
            <a:r>
              <a:rPr lang="en-US" dirty="0"/>
              <a:t>Most recent incidents were committed with no intention to harm or offend</a:t>
            </a:r>
          </a:p>
          <a:p>
            <a:r>
              <a:rPr lang="en-US" dirty="0"/>
              <a:t>Not our goal:</a:t>
            </a:r>
          </a:p>
          <a:p>
            <a:pPr lvl="1"/>
            <a:r>
              <a:rPr lang="en-US" dirty="0"/>
              <a:t>To insult or punish auditors who are already acting appropriately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3304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/>
              <a:t>We strongly believe that the majority of auditors are behaving in a way that we can be proud of.</a:t>
            </a:r>
          </a:p>
          <a:p>
            <a:r>
              <a:rPr lang="en-US" dirty="0"/>
              <a:t>However, complaints have been received for a variety of auditors, and often long after the audit was over, as the client didn’t want to rock the boat by reporting the behavior at the time.  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Based on this, we must assume that a general refresher would be appropriate for all. </a:t>
            </a:r>
          </a:p>
          <a:p>
            <a:r>
              <a:rPr lang="en-US" dirty="0"/>
              <a:t>As we go through this presentation, if you are already doing what we are asking, give yourself a pat on the back.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911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7A8D8-6432-F447-8612-9ED04D859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44088"/>
            <a:ext cx="10515600" cy="569823"/>
          </a:xfrm>
        </p:spPr>
        <p:txBody>
          <a:bodyPr/>
          <a:lstStyle/>
          <a:p>
            <a:r>
              <a:rPr lang="en-US" dirty="0"/>
              <a:t>Before the Audit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0CFA02-8C53-464B-9290-39E27A354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0D3C65-C0CF-944D-AA10-C886B9806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648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3400" dirty="0"/>
              <a:t>Call the client</a:t>
            </a:r>
          </a:p>
          <a:p>
            <a:pPr lvl="1"/>
            <a:r>
              <a:rPr lang="en-US" sz="3100" dirty="0"/>
              <a:t>As you plan the audit, you should always call the client to discuss topics including, but not limited to:</a:t>
            </a:r>
          </a:p>
          <a:p>
            <a:pPr lvl="2"/>
            <a:r>
              <a:rPr lang="en-US" sz="2600" dirty="0"/>
              <a:t>Introducing yourself</a:t>
            </a:r>
          </a:p>
          <a:p>
            <a:pPr lvl="2"/>
            <a:r>
              <a:rPr lang="en-US" sz="2600" dirty="0"/>
              <a:t>Asking about the dress code (business casual, casual, etc.)</a:t>
            </a:r>
          </a:p>
          <a:p>
            <a:pPr lvl="2"/>
            <a:r>
              <a:rPr lang="en-US" sz="2600" dirty="0"/>
              <a:t>Asking for recommendations on accommodations</a:t>
            </a:r>
          </a:p>
          <a:p>
            <a:pPr lvl="2"/>
            <a:r>
              <a:rPr lang="en-US" sz="2600" dirty="0"/>
              <a:t>Confirming shifts, PPE</a:t>
            </a:r>
          </a:p>
          <a:p>
            <a:pPr lvl="2"/>
            <a:r>
              <a:rPr lang="en-US" sz="2600" dirty="0"/>
              <a:t>Other logistics</a:t>
            </a:r>
          </a:p>
          <a:p>
            <a:r>
              <a:rPr lang="en-US" sz="3400" dirty="0"/>
              <a:t>If there are unexpected changes to the audit schedule (e.g., family emergency), inform both the client and the office as soon as you know.</a:t>
            </a:r>
          </a:p>
          <a:p>
            <a:pPr lvl="1"/>
            <a:r>
              <a:rPr lang="en-US" sz="3100" dirty="0"/>
              <a:t>Don’t wait until the last minute.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Before the Audit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954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E239CDC8-A54D-A940-88E3-ED24E4B77927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>
            <a:normAutofit/>
          </a:bodyPr>
          <a:lstStyle/>
          <a:p>
            <a:r>
              <a:rPr lang="en-US" dirty="0"/>
              <a:t>Audit Plan</a:t>
            </a:r>
          </a:p>
          <a:p>
            <a:pPr lvl="1"/>
            <a:r>
              <a:rPr lang="en-US" sz="2000" dirty="0"/>
              <a:t>The plan is to be sent directly to the organization representative at least 30 days in advance of the audit.</a:t>
            </a:r>
          </a:p>
          <a:p>
            <a:pPr lvl="2"/>
            <a:r>
              <a:rPr lang="en-US" sz="2000" dirty="0"/>
              <a:t>If the audit is scheduled with less than 30 days of lead time, the audit plan must still be sent prior to the audit, as early as possible.</a:t>
            </a:r>
          </a:p>
          <a:p>
            <a:pPr lvl="1"/>
            <a:r>
              <a:rPr lang="en-US" sz="2400" dirty="0"/>
              <a:t>The audit plan is to be sent on the RF-12.</a:t>
            </a:r>
          </a:p>
          <a:p>
            <a:pPr lvl="1"/>
            <a:r>
              <a:rPr lang="en-US" sz="2400" dirty="0"/>
              <a:t>If plans change unexpectedly, make sure the client and PRI  office are made aware as soon as is possible.  Don’t just not show up on time, or at all!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DFA53C7A-1E95-E448-925C-75F1CE926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Before the Audit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EF1AC9D-EAA6-5D45-99D8-6DD0FF46E84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1C4EDB-BECF-0D43-B5E8-4EA010CE298A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190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7A8D8-6432-F447-8612-9ED04D859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44088"/>
            <a:ext cx="10515600" cy="569823"/>
          </a:xfrm>
        </p:spPr>
        <p:txBody>
          <a:bodyPr/>
          <a:lstStyle/>
          <a:p>
            <a:r>
              <a:rPr lang="en-US" dirty="0"/>
              <a:t>During the </a:t>
            </a:r>
            <a:r>
              <a:rPr lang="en-US" dirty="0" err="1"/>
              <a:t>AUdit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0CFA02-8C53-464B-9290-39E27A354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Copyright© Performance Review Institute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0D3C65-C0CF-944D-AA10-C886B9806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C8E4F-BDC4-414D-910C-516BEB09BC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972214"/>
      </p:ext>
    </p:extLst>
  </p:cSld>
  <p:clrMapOvr>
    <a:masterClrMapping/>
  </p:clrMapOvr>
</p:sld>
</file>

<file path=ppt/theme/theme1.xml><?xml version="1.0" encoding="utf-8"?>
<a:theme xmlns:a="http://schemas.openxmlformats.org/drawingml/2006/main" name="PRI Certification Theme">
  <a:themeElements>
    <a:clrScheme name="PRI Color Palette 2">
      <a:dk1>
        <a:srgbClr val="000000"/>
      </a:dk1>
      <a:lt1>
        <a:srgbClr val="FFFFFF"/>
      </a:lt1>
      <a:dk2>
        <a:srgbClr val="0064A8"/>
      </a:dk2>
      <a:lt2>
        <a:srgbClr val="E1EDF5"/>
      </a:lt2>
      <a:accent1>
        <a:srgbClr val="68B1E2"/>
      </a:accent1>
      <a:accent2>
        <a:srgbClr val="B9D8EA"/>
      </a:accent2>
      <a:accent3>
        <a:srgbClr val="A5A5A5"/>
      </a:accent3>
      <a:accent4>
        <a:srgbClr val="0064A8"/>
      </a:accent4>
      <a:accent5>
        <a:srgbClr val="243746"/>
      </a:accent5>
      <a:accent6>
        <a:srgbClr val="5B7E96"/>
      </a:accent6>
      <a:hlink>
        <a:srgbClr val="68B1E2"/>
      </a:hlink>
      <a:folHlink>
        <a:srgbClr val="B9D8EA"/>
      </a:folHlink>
    </a:clrScheme>
    <a:fontScheme name="PRI Nadcap Fonts">
      <a:majorFont>
        <a:latin typeface="Arial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I Certification Theme" id="{C18FBBFA-287F-4CEA-B77A-63611B89B417}" vid="{679CC87D-7B33-4106-97FC-D73AA96EB5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PRI Certification Theme</Template>
  <TotalTime>2399</TotalTime>
  <Words>954</Words>
  <Application>Microsoft Office PowerPoint</Application>
  <PresentationFormat>Widescreen</PresentationFormat>
  <Paragraphs>114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Arial Bold</vt:lpstr>
      <vt:lpstr>Calibri</vt:lpstr>
      <vt:lpstr>Gotham-Book</vt:lpstr>
      <vt:lpstr>Open Sans Light</vt:lpstr>
      <vt:lpstr>PRI Certification Theme</vt:lpstr>
      <vt:lpstr>Back to Basics</vt:lpstr>
      <vt:lpstr>Introduction</vt:lpstr>
      <vt:lpstr>Goals</vt:lpstr>
      <vt:lpstr>Goals</vt:lpstr>
      <vt:lpstr>Goals</vt:lpstr>
      <vt:lpstr>Before the Audit</vt:lpstr>
      <vt:lpstr>Before the Audit</vt:lpstr>
      <vt:lpstr>Before the Audit</vt:lpstr>
      <vt:lpstr>During the AUdit</vt:lpstr>
      <vt:lpstr>During the Audit</vt:lpstr>
      <vt:lpstr>During the Audit</vt:lpstr>
      <vt:lpstr>After the Audit</vt:lpstr>
      <vt:lpstr>After the AUdit</vt:lpstr>
      <vt:lpstr>After the Audit</vt:lpstr>
      <vt:lpstr>Conclusion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Joseph, Apple Box Studios</dc:creator>
  <cp:lastModifiedBy>Dale McCune</cp:lastModifiedBy>
  <cp:revision>41</cp:revision>
  <dcterms:created xsi:type="dcterms:W3CDTF">2019-11-07T18:34:23Z</dcterms:created>
  <dcterms:modified xsi:type="dcterms:W3CDTF">2025-08-05T12:17:48Z</dcterms:modified>
</cp:coreProperties>
</file>