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04" r:id="rId1"/>
  </p:sldMasterIdLst>
  <p:notesMasterIdLst>
    <p:notesMasterId r:id="rId22"/>
  </p:notesMasterIdLst>
  <p:handoutMasterIdLst>
    <p:handoutMasterId r:id="rId23"/>
  </p:handoutMasterIdLst>
  <p:sldIdLst>
    <p:sldId id="257" r:id="rId2"/>
    <p:sldId id="285" r:id="rId3"/>
    <p:sldId id="286" r:id="rId4"/>
    <p:sldId id="260" r:id="rId5"/>
    <p:sldId id="287" r:id="rId6"/>
    <p:sldId id="290" r:id="rId7"/>
    <p:sldId id="291" r:id="rId8"/>
    <p:sldId id="292" r:id="rId9"/>
    <p:sldId id="288" r:id="rId10"/>
    <p:sldId id="289" r:id="rId11"/>
    <p:sldId id="284" r:id="rId12"/>
    <p:sldId id="265" r:id="rId13"/>
    <p:sldId id="302" r:id="rId14"/>
    <p:sldId id="303" r:id="rId15"/>
    <p:sldId id="304" r:id="rId16"/>
    <p:sldId id="305" r:id="rId17"/>
    <p:sldId id="310" r:id="rId18"/>
    <p:sldId id="307" r:id="rId19"/>
    <p:sldId id="309" r:id="rId20"/>
    <p:sldId id="30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492"/>
    <p:restoredTop sz="88646"/>
  </p:normalViewPr>
  <p:slideViewPr>
    <p:cSldViewPr snapToGrid="0" snapToObjects="1">
      <p:cViewPr varScale="1">
        <p:scale>
          <a:sx n="95" d="100"/>
          <a:sy n="95" d="100"/>
        </p:scale>
        <p:origin x="438" y="78"/>
      </p:cViewPr>
      <p:guideLst/>
    </p:cSldViewPr>
  </p:slideViewPr>
  <p:notesTextViewPr>
    <p:cViewPr>
      <p:scale>
        <a:sx n="1" d="1"/>
        <a:sy n="1" d="1"/>
      </p:scale>
      <p:origin x="0" y="0"/>
    </p:cViewPr>
  </p:notesTextViewPr>
  <p:notesViewPr>
    <p:cSldViewPr snapToGrid="0" snapToObjects="1">
      <p:cViewPr varScale="1">
        <p:scale>
          <a:sx n="157" d="100"/>
          <a:sy n="157" d="100"/>
        </p:scale>
        <p:origin x="4096" y="16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C072B30-02F1-F242-B03F-24DE5E58C8B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F2E0BA40-E9B7-854B-B6F1-296F3438639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76109C3-8838-F543-BB57-5C5827D44EBD}" type="datetimeFigureOut">
              <a:rPr lang="en-US" smtClean="0"/>
              <a:t>9/18/2024</a:t>
            </a:fld>
            <a:endParaRPr lang="en-US"/>
          </a:p>
        </p:txBody>
      </p:sp>
      <p:sp>
        <p:nvSpPr>
          <p:cNvPr id="4" name="Footer Placeholder 3">
            <a:extLst>
              <a:ext uri="{FF2B5EF4-FFF2-40B4-BE49-F238E27FC236}">
                <a16:creationId xmlns:a16="http://schemas.microsoft.com/office/drawing/2014/main" id="{98AAEC16-AE5B-6244-BF35-56E7838BDCD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448E0FE8-7D5C-7D4F-81D3-0EA11A225A6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04F40BA-9B09-7F41-9111-7D775AFE8A77}" type="slidenum">
              <a:rPr lang="en-US" smtClean="0"/>
              <a:t>‹#›</a:t>
            </a:fld>
            <a:endParaRPr lang="en-US"/>
          </a:p>
        </p:txBody>
      </p:sp>
    </p:spTree>
    <p:extLst>
      <p:ext uri="{BB962C8B-B14F-4D97-AF65-F5344CB8AC3E}">
        <p14:creationId xmlns:p14="http://schemas.microsoft.com/office/powerpoint/2010/main" val="403320338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44CE59C-98B9-DA40-968B-8008F1DCFD50}" type="datetimeFigureOut">
              <a:rPr lang="en-US" smtClean="0"/>
              <a:t>9/18/2024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56961EA-1226-B44B-82F4-33BDD934A83D}" type="slidenum">
              <a:rPr lang="en-US" smtClean="0"/>
              <a:t>‹#›</a:t>
            </a:fld>
            <a:endParaRPr lang="en-US"/>
          </a:p>
        </p:txBody>
      </p:sp>
    </p:spTree>
    <p:extLst>
      <p:ext uri="{BB962C8B-B14F-4D97-AF65-F5344CB8AC3E}">
        <p14:creationId xmlns:p14="http://schemas.microsoft.com/office/powerpoint/2010/main" val="33345306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a:t>
            </a:fld>
            <a:endParaRPr lang="en-US"/>
          </a:p>
        </p:txBody>
      </p:sp>
    </p:spTree>
    <p:extLst>
      <p:ext uri="{BB962C8B-B14F-4D97-AF65-F5344CB8AC3E}">
        <p14:creationId xmlns:p14="http://schemas.microsoft.com/office/powerpoint/2010/main" val="9864397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10</a:t>
            </a:fld>
            <a:endParaRPr lang="en-US"/>
          </a:p>
        </p:txBody>
      </p:sp>
    </p:spTree>
    <p:extLst>
      <p:ext uri="{BB962C8B-B14F-4D97-AF65-F5344CB8AC3E}">
        <p14:creationId xmlns:p14="http://schemas.microsoft.com/office/powerpoint/2010/main" val="38007133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11</a:t>
            </a:fld>
            <a:endParaRPr lang="en-US"/>
          </a:p>
        </p:txBody>
      </p:sp>
    </p:spTree>
    <p:extLst>
      <p:ext uri="{BB962C8B-B14F-4D97-AF65-F5344CB8AC3E}">
        <p14:creationId xmlns:p14="http://schemas.microsoft.com/office/powerpoint/2010/main" val="236387185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12</a:t>
            </a:fld>
            <a:endParaRPr lang="en-US"/>
          </a:p>
        </p:txBody>
      </p:sp>
    </p:spTree>
    <p:extLst>
      <p:ext uri="{BB962C8B-B14F-4D97-AF65-F5344CB8AC3E}">
        <p14:creationId xmlns:p14="http://schemas.microsoft.com/office/powerpoint/2010/main" val="246812398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13</a:t>
            </a:fld>
            <a:endParaRPr lang="en-US"/>
          </a:p>
        </p:txBody>
      </p:sp>
    </p:spTree>
    <p:extLst>
      <p:ext uri="{BB962C8B-B14F-4D97-AF65-F5344CB8AC3E}">
        <p14:creationId xmlns:p14="http://schemas.microsoft.com/office/powerpoint/2010/main" val="32799482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14</a:t>
            </a:fld>
            <a:endParaRPr lang="en-US"/>
          </a:p>
        </p:txBody>
      </p:sp>
    </p:spTree>
    <p:extLst>
      <p:ext uri="{BB962C8B-B14F-4D97-AF65-F5344CB8AC3E}">
        <p14:creationId xmlns:p14="http://schemas.microsoft.com/office/powerpoint/2010/main" val="280736730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15</a:t>
            </a:fld>
            <a:endParaRPr lang="en-US"/>
          </a:p>
        </p:txBody>
      </p:sp>
    </p:spTree>
    <p:extLst>
      <p:ext uri="{BB962C8B-B14F-4D97-AF65-F5344CB8AC3E}">
        <p14:creationId xmlns:p14="http://schemas.microsoft.com/office/powerpoint/2010/main" val="88931105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16</a:t>
            </a:fld>
            <a:endParaRPr lang="en-US"/>
          </a:p>
        </p:txBody>
      </p:sp>
    </p:spTree>
    <p:extLst>
      <p:ext uri="{BB962C8B-B14F-4D97-AF65-F5344CB8AC3E}">
        <p14:creationId xmlns:p14="http://schemas.microsoft.com/office/powerpoint/2010/main" val="38524778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17</a:t>
            </a:fld>
            <a:endParaRPr lang="en-US"/>
          </a:p>
        </p:txBody>
      </p:sp>
    </p:spTree>
    <p:extLst>
      <p:ext uri="{BB962C8B-B14F-4D97-AF65-F5344CB8AC3E}">
        <p14:creationId xmlns:p14="http://schemas.microsoft.com/office/powerpoint/2010/main" val="338125227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18</a:t>
            </a:fld>
            <a:endParaRPr lang="en-US"/>
          </a:p>
        </p:txBody>
      </p:sp>
    </p:spTree>
    <p:extLst>
      <p:ext uri="{BB962C8B-B14F-4D97-AF65-F5344CB8AC3E}">
        <p14:creationId xmlns:p14="http://schemas.microsoft.com/office/powerpoint/2010/main" val="1271734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19</a:t>
            </a:fld>
            <a:endParaRPr lang="en-US"/>
          </a:p>
        </p:txBody>
      </p:sp>
    </p:spTree>
    <p:extLst>
      <p:ext uri="{BB962C8B-B14F-4D97-AF65-F5344CB8AC3E}">
        <p14:creationId xmlns:p14="http://schemas.microsoft.com/office/powerpoint/2010/main" val="24598182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2</a:t>
            </a:fld>
            <a:endParaRPr lang="en-US"/>
          </a:p>
        </p:txBody>
      </p:sp>
    </p:spTree>
    <p:extLst>
      <p:ext uri="{BB962C8B-B14F-4D97-AF65-F5344CB8AC3E}">
        <p14:creationId xmlns:p14="http://schemas.microsoft.com/office/powerpoint/2010/main" val="313215055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20</a:t>
            </a:fld>
            <a:endParaRPr lang="en-US"/>
          </a:p>
        </p:txBody>
      </p:sp>
    </p:spTree>
    <p:extLst>
      <p:ext uri="{BB962C8B-B14F-4D97-AF65-F5344CB8AC3E}">
        <p14:creationId xmlns:p14="http://schemas.microsoft.com/office/powerpoint/2010/main" val="879533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3</a:t>
            </a:fld>
            <a:endParaRPr lang="en-US"/>
          </a:p>
        </p:txBody>
      </p:sp>
    </p:spTree>
    <p:extLst>
      <p:ext uri="{BB962C8B-B14F-4D97-AF65-F5344CB8AC3E}">
        <p14:creationId xmlns:p14="http://schemas.microsoft.com/office/powerpoint/2010/main" val="252044189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4</a:t>
            </a:fld>
            <a:endParaRPr lang="en-US"/>
          </a:p>
        </p:txBody>
      </p:sp>
    </p:spTree>
    <p:extLst>
      <p:ext uri="{BB962C8B-B14F-4D97-AF65-F5344CB8AC3E}">
        <p14:creationId xmlns:p14="http://schemas.microsoft.com/office/powerpoint/2010/main" val="6712801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5</a:t>
            </a:fld>
            <a:endParaRPr lang="en-US"/>
          </a:p>
        </p:txBody>
      </p:sp>
    </p:spTree>
    <p:extLst>
      <p:ext uri="{BB962C8B-B14F-4D97-AF65-F5344CB8AC3E}">
        <p14:creationId xmlns:p14="http://schemas.microsoft.com/office/powerpoint/2010/main" val="17984925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6</a:t>
            </a:fld>
            <a:endParaRPr lang="en-US"/>
          </a:p>
        </p:txBody>
      </p:sp>
    </p:spTree>
    <p:extLst>
      <p:ext uri="{BB962C8B-B14F-4D97-AF65-F5344CB8AC3E}">
        <p14:creationId xmlns:p14="http://schemas.microsoft.com/office/powerpoint/2010/main" val="27693927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7</a:t>
            </a:fld>
            <a:endParaRPr lang="en-US"/>
          </a:p>
        </p:txBody>
      </p:sp>
    </p:spTree>
    <p:extLst>
      <p:ext uri="{BB962C8B-B14F-4D97-AF65-F5344CB8AC3E}">
        <p14:creationId xmlns:p14="http://schemas.microsoft.com/office/powerpoint/2010/main" val="746116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8</a:t>
            </a:fld>
            <a:endParaRPr lang="en-US"/>
          </a:p>
        </p:txBody>
      </p:sp>
    </p:spTree>
    <p:extLst>
      <p:ext uri="{BB962C8B-B14F-4D97-AF65-F5344CB8AC3E}">
        <p14:creationId xmlns:p14="http://schemas.microsoft.com/office/powerpoint/2010/main" val="260481455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256961EA-1226-B44B-82F4-33BDD934A83D}" type="slidenum">
              <a:rPr lang="en-US" smtClean="0"/>
              <a:t>9</a:t>
            </a:fld>
            <a:endParaRPr lang="en-US"/>
          </a:p>
        </p:txBody>
      </p:sp>
    </p:spTree>
    <p:extLst>
      <p:ext uri="{BB962C8B-B14F-4D97-AF65-F5344CB8AC3E}">
        <p14:creationId xmlns:p14="http://schemas.microsoft.com/office/powerpoint/2010/main" val="38706214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Banner ">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E1D88DE-5696-2E42-AAFC-6717650AFAD0}"/>
              </a:ext>
            </a:extLst>
          </p:cNvPr>
          <p:cNvSpPr>
            <a:spLocks noGrp="1"/>
          </p:cNvSpPr>
          <p:nvPr>
            <p:ph type="pic" sz="quarter" idx="10" hasCustomPrompt="1"/>
          </p:nvPr>
        </p:nvSpPr>
        <p:spPr>
          <a:xfrm>
            <a:off x="0" y="0"/>
            <a:ext cx="12192000" cy="6858000"/>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sz="2000">
                <a:solidFill>
                  <a:schemeClr val="bg2"/>
                </a:solidFill>
                <a:latin typeface="Arial" panose="020B0604020202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3460678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reliminary Slides Image 2">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AEE77AC5-36FE-2F4A-8825-EB388249D7D1}"/>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buClr>
                <a:schemeClr val="bg1"/>
              </a:buCl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Clr>
                <a:schemeClr val="bg1"/>
              </a:buClr>
              <a:buNone/>
              <a:defRPr sz="2200" b="0" i="0" cap="all" baseline="0">
                <a:solidFill>
                  <a:schemeClr val="bg1"/>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
                <a:schemeClr val="bg1"/>
              </a:buClr>
              <a:buSzTx/>
              <a:buFont typeface="Arial" panose="020B0604020202020204" pitchFamily="34" charset="0"/>
              <a:buChar char="•"/>
              <a:tabLst/>
              <a:defRPr sz="1600" b="0">
                <a:solidFill>
                  <a:schemeClr val="bg1"/>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2BD1D44-EFA5-CE41-BD3D-5470790C438F}"/>
              </a:ext>
            </a:extLst>
          </p:cNvPr>
          <p:cNvSpPr>
            <a:spLocks noGrp="1"/>
          </p:cNvSpPr>
          <p:nvPr>
            <p:ph type="ftr" sz="quarter" idx="22"/>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408D6DE3-1CDF-AC48-98D4-12B90C30894F}"/>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71E21AF9-AE5C-364D-9131-CBB936583650}"/>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735647478"/>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ontent or Agenda">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Content Placeholder 20">
            <a:extLst>
              <a:ext uri="{FF2B5EF4-FFF2-40B4-BE49-F238E27FC236}">
                <a16:creationId xmlns:a16="http://schemas.microsoft.com/office/drawing/2014/main" id="{A5764E4C-1FDB-1644-8CF6-5368B1D6774A}"/>
              </a:ext>
            </a:extLst>
          </p:cNvPr>
          <p:cNvSpPr>
            <a:spLocks noGrp="1"/>
          </p:cNvSpPr>
          <p:nvPr>
            <p:ph sz="quarter" idx="16"/>
          </p:nvPr>
        </p:nvSpPr>
        <p:spPr>
          <a:xfrm>
            <a:off x="5596569" y="1538557"/>
            <a:ext cx="6203169" cy="4498975"/>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71599"/>
            <a:ext cx="2676657" cy="480071"/>
          </a:xfrm>
          <a:prstGeom prst="rect">
            <a:avLst/>
          </a:prstGeom>
        </p:spPr>
      </p:pic>
    </p:spTree>
    <p:extLst>
      <p:ext uri="{BB962C8B-B14F-4D97-AF65-F5344CB8AC3E}">
        <p14:creationId xmlns:p14="http://schemas.microsoft.com/office/powerpoint/2010/main" val="1301242857"/>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Text Sing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2532" y="2060848"/>
            <a:ext cx="10363200" cy="384782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1CFA171-AA2F-B644-B310-DBD928E147F5}"/>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A7D28F86-66BC-E749-AD45-5535C3EA6734}"/>
              </a:ext>
            </a:extLst>
          </p:cNvPr>
          <p:cNvSpPr>
            <a:spLocks noGrp="1"/>
          </p:cNvSpPr>
          <p:nvPr>
            <p:ph type="sldNum" sz="quarter" idx="18"/>
          </p:nvPr>
        </p:nvSpPr>
        <p:spPr/>
        <p:txBody>
          <a:bodyPr/>
          <a:lstStyle>
            <a:lvl1pPr>
              <a:defRPr sz="900"/>
            </a:lvl1pPr>
          </a:lstStyle>
          <a:p>
            <a:fld id="{836C8E4F-BDC4-414D-910C-516BEB09BCD1}" type="slidenum">
              <a:rPr lang="en-US" smtClean="0"/>
              <a:t>‹#›</a:t>
            </a:fld>
            <a:endParaRPr lang="en-US"/>
          </a:p>
        </p:txBody>
      </p:sp>
      <p:pic>
        <p:nvPicPr>
          <p:cNvPr id="11" name="Picture 10">
            <a:extLst>
              <a:ext uri="{FF2B5EF4-FFF2-40B4-BE49-F238E27FC236}">
                <a16:creationId xmlns:a16="http://schemas.microsoft.com/office/drawing/2014/main" id="{51582527-2B16-B04C-8989-7B66F311732F}"/>
              </a:ext>
            </a:extLst>
          </p:cNvPr>
          <p:cNvPicPr>
            <a:picLocks noChangeAspect="1"/>
          </p:cNvPicPr>
          <p:nvPr/>
        </p:nvPicPr>
        <p:blipFill>
          <a:blip r:embed="rId2"/>
          <a:srcRect/>
          <a:stretch/>
        </p:blipFill>
        <p:spPr>
          <a:xfrm>
            <a:off x="9696618" y="270918"/>
            <a:ext cx="2103120" cy="377204"/>
          </a:xfrm>
          <a:prstGeom prst="rect">
            <a:avLst/>
          </a:prstGeom>
        </p:spPr>
      </p:pic>
      <p:sp>
        <p:nvSpPr>
          <p:cNvPr id="13" name="Freeform 12">
            <a:extLst>
              <a:ext uri="{FF2B5EF4-FFF2-40B4-BE49-F238E27FC236}">
                <a16:creationId xmlns:a16="http://schemas.microsoft.com/office/drawing/2014/main" id="{BBE819B9-7077-3A42-B39B-4C78BE96C363}"/>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F3CAEAA6-0571-A445-A67D-AB7992AA77DA}"/>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8">
            <a:extLst>
              <a:ext uri="{FF2B5EF4-FFF2-40B4-BE49-F238E27FC236}">
                <a16:creationId xmlns:a16="http://schemas.microsoft.com/office/drawing/2014/main" id="{A0EB74A1-8062-B259-EECB-7954189EC05B}"/>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11780201"/>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ext Double Column">
    <p:spTree>
      <p:nvGrpSpPr>
        <p:cNvPr id="1" name=""/>
        <p:cNvGrpSpPr/>
        <p:nvPr/>
      </p:nvGrpSpPr>
      <p:grpSpPr>
        <a:xfrm>
          <a:off x="0" y="0"/>
          <a:ext cx="0" cy="0"/>
          <a:chOff x="0" y="0"/>
          <a:chExt cx="0" cy="0"/>
        </a:xfrm>
      </p:grpSpPr>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0" name="Content Placeholder 20">
            <a:extLst>
              <a:ext uri="{FF2B5EF4-FFF2-40B4-BE49-F238E27FC236}">
                <a16:creationId xmlns:a16="http://schemas.microsoft.com/office/drawing/2014/main" id="{C27504F1-F7F2-524F-B374-D9487E6BA9A0}"/>
              </a:ext>
            </a:extLst>
          </p:cNvPr>
          <p:cNvSpPr>
            <a:spLocks noGrp="1"/>
          </p:cNvSpPr>
          <p:nvPr>
            <p:ph sz="quarter" idx="17"/>
          </p:nvPr>
        </p:nvSpPr>
        <p:spPr>
          <a:xfrm>
            <a:off x="6411074" y="2057400"/>
            <a:ext cx="4866526"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FE234A52-42AB-0A4B-B99D-0A254545ABB6}"/>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B7EBBAD6-4DAE-A64A-A9D2-214FC9EE573D}"/>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1" name="Picture 10">
            <a:extLst>
              <a:ext uri="{FF2B5EF4-FFF2-40B4-BE49-F238E27FC236}">
                <a16:creationId xmlns:a16="http://schemas.microsoft.com/office/drawing/2014/main" id="{59C8E0DE-DC93-7240-917E-51572F9F6CC2}"/>
              </a:ext>
            </a:extLst>
          </p:cNvPr>
          <p:cNvPicPr>
            <a:picLocks noChangeAspect="1"/>
          </p:cNvPicPr>
          <p:nvPr/>
        </p:nvPicPr>
        <p:blipFill>
          <a:blip r:embed="rId2"/>
          <a:srcRect/>
          <a:stretch/>
        </p:blipFill>
        <p:spPr>
          <a:xfrm>
            <a:off x="9696618" y="270918"/>
            <a:ext cx="2103120" cy="377204"/>
          </a:xfrm>
          <a:prstGeom prst="rect">
            <a:avLst/>
          </a:prstGeom>
        </p:spPr>
      </p:pic>
      <p:sp>
        <p:nvSpPr>
          <p:cNvPr id="13" name="Freeform 12">
            <a:extLst>
              <a:ext uri="{FF2B5EF4-FFF2-40B4-BE49-F238E27FC236}">
                <a16:creationId xmlns:a16="http://schemas.microsoft.com/office/drawing/2014/main" id="{2FB26EDD-2863-D34B-B3CE-F67EC0C3C0BD}"/>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11">
            <a:extLst>
              <a:ext uri="{FF2B5EF4-FFF2-40B4-BE49-F238E27FC236}">
                <a16:creationId xmlns:a16="http://schemas.microsoft.com/office/drawing/2014/main" id="{AB2E3748-2E8B-AD49-8433-5F01286E063D}"/>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11">
            <a:extLst>
              <a:ext uri="{FF2B5EF4-FFF2-40B4-BE49-F238E27FC236}">
                <a16:creationId xmlns:a16="http://schemas.microsoft.com/office/drawing/2014/main" id="{06755A98-3934-5433-3DDE-1ECC2C8B3415}"/>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78753463"/>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ext Blank">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89A55689-EA6D-BF42-8724-C819EEFB4BBE}"/>
              </a:ext>
            </a:extLst>
          </p:cNvPr>
          <p:cNvSpPr>
            <a:spLocks noGrp="1"/>
          </p:cNvSpPr>
          <p:nvPr>
            <p:ph type="ftr" sz="quarter" idx="11"/>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AC901558-FE65-6742-B58D-0E9ABD7CBFB0}"/>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8" name="Picture 7">
            <a:extLst>
              <a:ext uri="{FF2B5EF4-FFF2-40B4-BE49-F238E27FC236}">
                <a16:creationId xmlns:a16="http://schemas.microsoft.com/office/drawing/2014/main" id="{AAC59FF4-9358-7A4F-8C1A-8D2C80BE4C11}"/>
              </a:ext>
            </a:extLst>
          </p:cNvPr>
          <p:cNvPicPr>
            <a:picLocks noChangeAspect="1"/>
          </p:cNvPicPr>
          <p:nvPr/>
        </p:nvPicPr>
        <p:blipFill>
          <a:blip r:embed="rId2"/>
          <a:srcRect/>
          <a:stretch/>
        </p:blipFill>
        <p:spPr>
          <a:xfrm>
            <a:off x="9696618" y="270918"/>
            <a:ext cx="2103120" cy="377204"/>
          </a:xfrm>
          <a:prstGeom prst="rect">
            <a:avLst/>
          </a:prstGeom>
        </p:spPr>
      </p:pic>
      <p:sp>
        <p:nvSpPr>
          <p:cNvPr id="11" name="Freeform 10">
            <a:extLst>
              <a:ext uri="{FF2B5EF4-FFF2-40B4-BE49-F238E27FC236}">
                <a16:creationId xmlns:a16="http://schemas.microsoft.com/office/drawing/2014/main" id="{BBF80FA8-4A4E-0743-97ED-0B89B3B5F43A}"/>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9D50BCF0-9D26-4E42-9653-D4C9EE8E23F1}"/>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8">
            <a:extLst>
              <a:ext uri="{FF2B5EF4-FFF2-40B4-BE49-F238E27FC236}">
                <a16:creationId xmlns:a16="http://schemas.microsoft.com/office/drawing/2014/main" id="{CFBDC439-E146-A912-32D0-D6438E231B8D}"/>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2124180"/>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line + Image 1">
    <p:spTree>
      <p:nvGrpSpPr>
        <p:cNvPr id="1" name=""/>
        <p:cNvGrpSpPr/>
        <p:nvPr/>
      </p:nvGrpSpPr>
      <p:grpSpPr>
        <a:xfrm>
          <a:off x="0" y="0"/>
          <a:ext cx="0" cy="0"/>
          <a:chOff x="0" y="0"/>
          <a:chExt cx="0" cy="0"/>
        </a:xfrm>
      </p:grpSpPr>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50976"/>
            <a:ext cx="5181600" cy="985033"/>
          </a:xfrm>
          <a:ln>
            <a:noFill/>
          </a:ln>
        </p:spPr>
        <p:txBody>
          <a:bodyPr anchor="t">
            <a:norm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966823"/>
            <a:ext cx="5469632" cy="526073"/>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3" name="Picture Placeholder 12">
            <a:extLst>
              <a:ext uri="{FF2B5EF4-FFF2-40B4-BE49-F238E27FC236}">
                <a16:creationId xmlns:a16="http://schemas.microsoft.com/office/drawing/2014/main" id="{CAB80103-2FD4-2144-89E1-EC7CD7A02B65}"/>
              </a:ext>
            </a:extLst>
          </p:cNvPr>
          <p:cNvSpPr>
            <a:spLocks noGrp="1"/>
          </p:cNvSpPr>
          <p:nvPr>
            <p:ph type="pic" sz="quarter" idx="21" hasCustomPrompt="1"/>
          </p:nvPr>
        </p:nvSpPr>
        <p:spPr>
          <a:xfrm>
            <a:off x="5404000" y="981790"/>
            <a:ext cx="6788001" cy="5222198"/>
          </a:xfrm>
          <a:custGeom>
            <a:avLst/>
            <a:gdLst>
              <a:gd name="connsiteX0" fmla="*/ 2279281 w 6788001"/>
              <a:gd name="connsiteY0" fmla="*/ 0 h 5222198"/>
              <a:gd name="connsiteX1" fmla="*/ 6788001 w 6788001"/>
              <a:gd name="connsiteY1" fmla="*/ 0 h 5222198"/>
              <a:gd name="connsiteX2" fmla="*/ 6788001 w 6788001"/>
              <a:gd name="connsiteY2" fmla="*/ 5125323 h 5222198"/>
              <a:gd name="connsiteX3" fmla="*/ 6788000 w 6788001"/>
              <a:gd name="connsiteY3" fmla="*/ 5125323 h 5222198"/>
              <a:gd name="connsiteX4" fmla="*/ 6788000 w 6788001"/>
              <a:gd name="connsiteY4" fmla="*/ 5222198 h 5222198"/>
              <a:gd name="connsiteX5" fmla="*/ 0 w 6788001"/>
              <a:gd name="connsiteY5" fmla="*/ 5222198 h 52221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88001" h="5222198">
                <a:moveTo>
                  <a:pt x="2279281" y="0"/>
                </a:moveTo>
                <a:lnTo>
                  <a:pt x="6788001" y="0"/>
                </a:lnTo>
                <a:lnTo>
                  <a:pt x="6788001" y="5125323"/>
                </a:lnTo>
                <a:lnTo>
                  <a:pt x="6788000" y="5125323"/>
                </a:lnTo>
                <a:lnTo>
                  <a:pt x="6788000" y="5222198"/>
                </a:lnTo>
                <a:lnTo>
                  <a:pt x="0" y="5222198"/>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1" name="Content Placeholder 20">
            <a:extLst>
              <a:ext uri="{FF2B5EF4-FFF2-40B4-BE49-F238E27FC236}">
                <a16:creationId xmlns:a16="http://schemas.microsoft.com/office/drawing/2014/main" id="{D1CDE595-6ED8-2947-94E6-904F16877878}"/>
              </a:ext>
            </a:extLst>
          </p:cNvPr>
          <p:cNvSpPr>
            <a:spLocks noGrp="1"/>
          </p:cNvSpPr>
          <p:nvPr>
            <p:ph sz="quarter" idx="16"/>
          </p:nvPr>
        </p:nvSpPr>
        <p:spPr>
          <a:xfrm>
            <a:off x="914400" y="2636912"/>
            <a:ext cx="4762500" cy="3567076"/>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7946F9D9-A575-874C-A467-F51262784E11}"/>
              </a:ext>
            </a:extLst>
          </p:cNvPr>
          <p:cNvSpPr>
            <a:spLocks noGrp="1"/>
          </p:cNvSpPr>
          <p:nvPr>
            <p:ph type="ftr" sz="quarter" idx="22"/>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C5D89D92-CBFF-964D-BD96-9EC9901F0092}"/>
              </a:ext>
            </a:extLst>
          </p:cNvPr>
          <p:cNvSpPr>
            <a:spLocks noGrp="1"/>
          </p:cNvSpPr>
          <p:nvPr>
            <p:ph type="sldNum" sz="quarter" idx="23"/>
          </p:nvPr>
        </p:nvSpPr>
        <p:spPr/>
        <p:txBody>
          <a:bodyPr/>
          <a:lstStyle/>
          <a:p>
            <a:fld id="{836C8E4F-BDC4-414D-910C-516BEB09BCD1}" type="slidenum">
              <a:rPr lang="en-US" smtClean="0"/>
              <a:t>‹#›</a:t>
            </a:fld>
            <a:endParaRPr lang="en-US"/>
          </a:p>
        </p:txBody>
      </p:sp>
      <p:pic>
        <p:nvPicPr>
          <p:cNvPr id="12" name="Picture 11">
            <a:extLst>
              <a:ext uri="{FF2B5EF4-FFF2-40B4-BE49-F238E27FC236}">
                <a16:creationId xmlns:a16="http://schemas.microsoft.com/office/drawing/2014/main" id="{6E2AEE62-435A-B648-8C0F-84888353B226}"/>
              </a:ext>
            </a:extLst>
          </p:cNvPr>
          <p:cNvPicPr>
            <a:picLocks noChangeAspect="1"/>
          </p:cNvPicPr>
          <p:nvPr/>
        </p:nvPicPr>
        <p:blipFill>
          <a:blip r:embed="rId2"/>
          <a:srcRect/>
          <a:stretch/>
        </p:blipFill>
        <p:spPr>
          <a:xfrm>
            <a:off x="9696618" y="270918"/>
            <a:ext cx="2103120" cy="377204"/>
          </a:xfrm>
          <a:prstGeom prst="rect">
            <a:avLst/>
          </a:prstGeom>
        </p:spPr>
      </p:pic>
      <p:sp>
        <p:nvSpPr>
          <p:cNvPr id="14" name="Freeform 13">
            <a:extLst>
              <a:ext uri="{FF2B5EF4-FFF2-40B4-BE49-F238E27FC236}">
                <a16:creationId xmlns:a16="http://schemas.microsoft.com/office/drawing/2014/main" id="{B7D35C75-8417-A047-BDD3-22FA82BE6CE6}"/>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107AF822-1253-2043-B55E-217D67DB70C5}"/>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Freeform 9">
            <a:extLst>
              <a:ext uri="{FF2B5EF4-FFF2-40B4-BE49-F238E27FC236}">
                <a16:creationId xmlns:a16="http://schemas.microsoft.com/office/drawing/2014/main" id="{C9E73063-DCA7-5733-C779-BA51585CFE1E}"/>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29415502"/>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Headline + Image 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ADAA766-7F72-2141-9650-F7B38A32BF83}"/>
              </a:ext>
            </a:extLst>
          </p:cNvPr>
          <p:cNvSpPr>
            <a:spLocks noGrp="1"/>
          </p:cNvSpPr>
          <p:nvPr>
            <p:ph type="pic" sz="quarter" idx="18" hasCustomPrompt="1"/>
          </p:nvPr>
        </p:nvSpPr>
        <p:spPr>
          <a:xfrm>
            <a:off x="910797" y="2057400"/>
            <a:ext cx="10363200" cy="3344861"/>
          </a:xfrm>
          <a:pattFill prst="pct5">
            <a:fgClr>
              <a:schemeClr val="accent2"/>
            </a:fgClr>
            <a:bgClr>
              <a:schemeClr val="accent4"/>
            </a:bgClr>
          </a:pattFill>
        </p:spPr>
        <p:txBody>
          <a:bodyPr/>
          <a:lstStyle>
            <a:lvl1pPr marL="0" marR="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solidFill>
                  <a:schemeClr val="bg1"/>
                </a:solidFill>
                <a:latin typeface="+mn-lt"/>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a:p>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EF635BC1-9DD1-FE4C-96C2-3735A9A5B6F7}"/>
              </a:ext>
            </a:extLst>
          </p:cNvPr>
          <p:cNvSpPr>
            <a:spLocks noGrp="1"/>
          </p:cNvSpPr>
          <p:nvPr>
            <p:ph type="ftr" sz="quarter" idx="19"/>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A5B8F163-D253-FE41-8B88-C941EE7B4A11}"/>
              </a:ext>
            </a:extLst>
          </p:cNvPr>
          <p:cNvSpPr>
            <a:spLocks noGrp="1"/>
          </p:cNvSpPr>
          <p:nvPr>
            <p:ph type="sldNum" sz="quarter" idx="20"/>
          </p:nvPr>
        </p:nvSpPr>
        <p:spPr/>
        <p:txBody>
          <a:bodyPr/>
          <a:lstStyle/>
          <a:p>
            <a:fld id="{836C8E4F-BDC4-414D-910C-516BEB09BCD1}" type="slidenum">
              <a:rPr lang="en-US" smtClean="0"/>
              <a:t>‹#›</a:t>
            </a:fld>
            <a:endParaRPr lang="en-US"/>
          </a:p>
        </p:txBody>
      </p:sp>
      <p:pic>
        <p:nvPicPr>
          <p:cNvPr id="10" name="Picture 9">
            <a:extLst>
              <a:ext uri="{FF2B5EF4-FFF2-40B4-BE49-F238E27FC236}">
                <a16:creationId xmlns:a16="http://schemas.microsoft.com/office/drawing/2014/main" id="{CD15A61B-EFDC-D345-BD73-B31323C1846F}"/>
              </a:ext>
            </a:extLst>
          </p:cNvPr>
          <p:cNvPicPr>
            <a:picLocks noChangeAspect="1"/>
          </p:cNvPicPr>
          <p:nvPr/>
        </p:nvPicPr>
        <p:blipFill>
          <a:blip r:embed="rId2"/>
          <a:srcRect/>
          <a:stretch/>
        </p:blipFill>
        <p:spPr>
          <a:xfrm>
            <a:off x="9696618" y="270918"/>
            <a:ext cx="2103120" cy="377204"/>
          </a:xfrm>
          <a:prstGeom prst="rect">
            <a:avLst/>
          </a:prstGeom>
        </p:spPr>
      </p:pic>
      <p:sp>
        <p:nvSpPr>
          <p:cNvPr id="12" name="Freeform 11">
            <a:extLst>
              <a:ext uri="{FF2B5EF4-FFF2-40B4-BE49-F238E27FC236}">
                <a16:creationId xmlns:a16="http://schemas.microsoft.com/office/drawing/2014/main" id="{E1915856-795E-6946-B22A-4146A0ED1270}"/>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8">
            <a:extLst>
              <a:ext uri="{FF2B5EF4-FFF2-40B4-BE49-F238E27FC236}">
                <a16:creationId xmlns:a16="http://schemas.microsoft.com/office/drawing/2014/main" id="{163F2DC3-04F4-D549-AF6D-C1A2801FEB5C}"/>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8">
            <a:extLst>
              <a:ext uri="{FF2B5EF4-FFF2-40B4-BE49-F238E27FC236}">
                <a16:creationId xmlns:a16="http://schemas.microsoft.com/office/drawing/2014/main" id="{B39249B1-9F16-BD51-B419-14C08EB8D6CE}"/>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82399145"/>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ext + Image">
    <p:spTree>
      <p:nvGrpSpPr>
        <p:cNvPr id="1" name=""/>
        <p:cNvGrpSpPr/>
        <p:nvPr/>
      </p:nvGrpSpPr>
      <p:grpSpPr>
        <a:xfrm>
          <a:off x="0" y="0"/>
          <a:ext cx="0" cy="0"/>
          <a:chOff x="0" y="0"/>
          <a:chExt cx="0" cy="0"/>
        </a:xfrm>
      </p:grpSpPr>
      <p:sp>
        <p:nvSpPr>
          <p:cNvPr id="11" name="Freeform 10">
            <a:extLst>
              <a:ext uri="{FF2B5EF4-FFF2-40B4-BE49-F238E27FC236}">
                <a16:creationId xmlns:a16="http://schemas.microsoft.com/office/drawing/2014/main" id="{981E6A29-DCDC-364B-853F-94EB2E406D81}"/>
              </a:ext>
            </a:extLst>
          </p:cNvPr>
          <p:cNvSpPr/>
          <p:nvPr/>
        </p:nvSpPr>
        <p:spPr>
          <a:xfrm flipH="1" flipV="1">
            <a:off x="5353508" y="0"/>
            <a:ext cx="6838492" cy="6858000"/>
          </a:xfrm>
          <a:custGeom>
            <a:avLst/>
            <a:gdLst>
              <a:gd name="connsiteX0" fmla="*/ 0 w 6838492"/>
              <a:gd name="connsiteY0" fmla="*/ 0 h 6858000"/>
              <a:gd name="connsiteX1" fmla="*/ 6838492 w 6838492"/>
              <a:gd name="connsiteY1" fmla="*/ 0 h 6858000"/>
              <a:gd name="connsiteX2" fmla="*/ 3871927 w 6838492"/>
              <a:gd name="connsiteY2" fmla="*/ 6858000 h 6858000"/>
              <a:gd name="connsiteX3" fmla="*/ 0 w 6838492"/>
              <a:gd name="connsiteY3" fmla="*/ 6858000 h 6858000"/>
              <a:gd name="connsiteX4" fmla="*/ 0 w 6838492"/>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38492" h="6858000">
                <a:moveTo>
                  <a:pt x="0" y="0"/>
                </a:moveTo>
                <a:lnTo>
                  <a:pt x="6838492" y="0"/>
                </a:lnTo>
                <a:lnTo>
                  <a:pt x="3871927" y="6858000"/>
                </a:lnTo>
                <a:lnTo>
                  <a:pt x="0" y="6858000"/>
                </a:lnTo>
                <a:lnTo>
                  <a:pt x="0" y="0"/>
                </a:lnTo>
                <a:close/>
              </a:path>
            </a:pathLst>
          </a:custGeom>
          <a:solidFill>
            <a:schemeClr val="bg2">
              <a:alpha val="5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Content Placeholder 20">
            <a:extLst>
              <a:ext uri="{FF2B5EF4-FFF2-40B4-BE49-F238E27FC236}">
                <a16:creationId xmlns:a16="http://schemas.microsoft.com/office/drawing/2014/main" id="{960B3B4F-2906-B14C-B329-7809381AA0A5}"/>
              </a:ext>
            </a:extLst>
          </p:cNvPr>
          <p:cNvSpPr>
            <a:spLocks noGrp="1"/>
          </p:cNvSpPr>
          <p:nvPr>
            <p:ph sz="quarter" idx="16"/>
          </p:nvPr>
        </p:nvSpPr>
        <p:spPr>
          <a:xfrm>
            <a:off x="914400" y="2057400"/>
            <a:ext cx="4279900" cy="3851274"/>
          </a:xfrm>
        </p:spPr>
        <p:txBody>
          <a:bodyPr/>
          <a:lstStyle>
            <a:lvl1pPr>
              <a:defRPr b="0" i="0">
                <a:solidFill>
                  <a:schemeClr val="accent5"/>
                </a:solidFill>
                <a:latin typeface="+mn-lt"/>
              </a:defRPr>
            </a:lvl1pPr>
            <a:lvl2pPr>
              <a:defRPr b="0" i="0">
                <a:solidFill>
                  <a:schemeClr val="accent5"/>
                </a:solidFill>
                <a:latin typeface="+mn-lt"/>
              </a:defRPr>
            </a:lvl2pPr>
            <a:lvl3pPr>
              <a:defRPr b="0" i="0">
                <a:solidFill>
                  <a:schemeClr val="accent5"/>
                </a:solidFill>
                <a:latin typeface="+mn-lt"/>
              </a:defRPr>
            </a:lvl3pPr>
            <a:lvl4pPr>
              <a:defRPr b="0" i="0">
                <a:solidFill>
                  <a:schemeClr val="accent5"/>
                </a:solidFill>
                <a:latin typeface="+mn-lt"/>
              </a:defRPr>
            </a:lvl4pPr>
            <a:lvl5pPr>
              <a:defRPr b="0" i="0">
                <a:solidFill>
                  <a:schemeClr val="accent5"/>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accent6"/>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6096000" y="2057400"/>
            <a:ext cx="5181600" cy="3074987"/>
          </a:xfrm>
          <a:pattFill prst="pct5">
            <a:fgClr>
              <a:schemeClr val="bg1"/>
            </a:fgClr>
            <a:bgClr>
              <a:schemeClr val="accent4"/>
            </a:bgClr>
          </a:pattFill>
        </p:spPr>
        <p:txBody>
          <a:bodyPr/>
          <a:lstStyle>
            <a:lvl1pPr marL="0" indent="0">
              <a:buNone/>
              <a:defRPr>
                <a:solidFill>
                  <a:schemeClr val="bg2"/>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AA756794-88FC-D94D-B5ED-D618054338E0}"/>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C541580E-B478-864F-9C76-91E5F98C8A29}"/>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2" name="Text Placeholder 6">
            <a:extLst>
              <a:ext uri="{FF2B5EF4-FFF2-40B4-BE49-F238E27FC236}">
                <a16:creationId xmlns:a16="http://schemas.microsoft.com/office/drawing/2014/main" id="{BC3E6C61-5273-0D44-AF52-5110D9F53BB0}"/>
              </a:ext>
            </a:extLst>
          </p:cNvPr>
          <p:cNvSpPr>
            <a:spLocks noGrp="1"/>
          </p:cNvSpPr>
          <p:nvPr>
            <p:ph type="body" sz="quarter" idx="10" hasCustomPrompt="1"/>
          </p:nvPr>
        </p:nvSpPr>
        <p:spPr>
          <a:xfrm>
            <a:off x="914400" y="1485901"/>
            <a:ext cx="10363200" cy="381000"/>
          </a:xfrm>
          <a:ln>
            <a:noFill/>
          </a:ln>
        </p:spPr>
        <p:txBody>
          <a:bodyPr anchor="t">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9" name="Text Placeholder 8">
            <a:extLst>
              <a:ext uri="{FF2B5EF4-FFF2-40B4-BE49-F238E27FC236}">
                <a16:creationId xmlns:a16="http://schemas.microsoft.com/office/drawing/2014/main" id="{1B2C3BBA-A242-5449-85EB-5D5B755F6831}"/>
              </a:ext>
            </a:extLst>
          </p:cNvPr>
          <p:cNvSpPr>
            <a:spLocks noGrp="1"/>
          </p:cNvSpPr>
          <p:nvPr>
            <p:ph type="body" sz="quarter" idx="20"/>
          </p:nvPr>
        </p:nvSpPr>
        <p:spPr>
          <a:xfrm>
            <a:off x="6096001" y="5132388"/>
            <a:ext cx="5181600" cy="485775"/>
          </a:xfrm>
        </p:spPr>
        <p:txBody>
          <a:bodyPr>
            <a:noAutofit/>
          </a:bodyPr>
          <a:lstStyle>
            <a:lvl1pPr marL="0" indent="0" algn="r">
              <a:buNone/>
              <a:defRPr sz="1200">
                <a:solidFill>
                  <a:schemeClr val="accent3"/>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9" name="Picture 18">
            <a:extLst>
              <a:ext uri="{FF2B5EF4-FFF2-40B4-BE49-F238E27FC236}">
                <a16:creationId xmlns:a16="http://schemas.microsoft.com/office/drawing/2014/main" id="{D22919E4-022B-FE46-9D43-B59DEBA64792}"/>
              </a:ext>
            </a:extLst>
          </p:cNvPr>
          <p:cNvPicPr>
            <a:picLocks noChangeAspect="1"/>
          </p:cNvPicPr>
          <p:nvPr/>
        </p:nvPicPr>
        <p:blipFill>
          <a:blip r:embed="rId2"/>
          <a:srcRect/>
          <a:stretch/>
        </p:blipFill>
        <p:spPr>
          <a:xfrm>
            <a:off x="9696618" y="270918"/>
            <a:ext cx="2103120" cy="377204"/>
          </a:xfrm>
          <a:prstGeom prst="rect">
            <a:avLst/>
          </a:prstGeom>
        </p:spPr>
      </p:pic>
      <p:sp>
        <p:nvSpPr>
          <p:cNvPr id="20" name="Freeform 19">
            <a:extLst>
              <a:ext uri="{FF2B5EF4-FFF2-40B4-BE49-F238E27FC236}">
                <a16:creationId xmlns:a16="http://schemas.microsoft.com/office/drawing/2014/main" id="{96D9998A-DEF9-0949-86C3-3FB8FF504631}"/>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a:extLst>
              <a:ext uri="{FF2B5EF4-FFF2-40B4-BE49-F238E27FC236}">
                <a16:creationId xmlns:a16="http://schemas.microsoft.com/office/drawing/2014/main" id="{A9CB6E31-9379-9F46-8D1A-10231B790EDE}"/>
              </a:ext>
            </a:extLst>
          </p:cNvPr>
          <p:cNvSpPr/>
          <p:nvPr/>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12">
            <a:extLst>
              <a:ext uri="{FF2B5EF4-FFF2-40B4-BE49-F238E27FC236}">
                <a16:creationId xmlns:a16="http://schemas.microsoft.com/office/drawing/2014/main" id="{F2E72050-2A8F-65A3-914A-064F1FB1459F}"/>
              </a:ext>
            </a:extLst>
          </p:cNvPr>
          <p:cNvSpPr/>
          <p:nvPr userDrawn="1"/>
        </p:nvSpPr>
        <p:spPr>
          <a:xfrm>
            <a:off x="0" y="320080"/>
            <a:ext cx="9462673" cy="228600"/>
          </a:xfrm>
          <a:custGeom>
            <a:avLst/>
            <a:gdLst>
              <a:gd name="connsiteX0" fmla="*/ 0 w 9462673"/>
              <a:gd name="connsiteY0" fmla="*/ 0 h 228600"/>
              <a:gd name="connsiteX1" fmla="*/ 9083583 w 9462673"/>
              <a:gd name="connsiteY1" fmla="*/ 0 h 228600"/>
              <a:gd name="connsiteX2" fmla="*/ 9169996 w 9462673"/>
              <a:gd name="connsiteY2" fmla="*/ 0 h 228600"/>
              <a:gd name="connsiteX3" fmla="*/ 9462673 w 9462673"/>
              <a:gd name="connsiteY3" fmla="*/ 0 h 228600"/>
              <a:gd name="connsiteX4" fmla="*/ 9364092 w 9462673"/>
              <a:gd name="connsiteY4" fmla="*/ 228600 h 228600"/>
              <a:gd name="connsiteX5" fmla="*/ 9169996 w 9462673"/>
              <a:gd name="connsiteY5" fmla="*/ 228600 h 228600"/>
              <a:gd name="connsiteX6" fmla="*/ 8985002 w 9462673"/>
              <a:gd name="connsiteY6" fmla="*/ 228600 h 228600"/>
              <a:gd name="connsiteX7" fmla="*/ 0 w 9462673"/>
              <a:gd name="connsiteY7" fmla="*/ 228600 h 228600"/>
              <a:gd name="connsiteX8" fmla="*/ 0 w 9462673"/>
              <a:gd name="connsiteY8" fmla="*/ 0 h 228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462673" h="228600">
                <a:moveTo>
                  <a:pt x="0" y="0"/>
                </a:moveTo>
                <a:lnTo>
                  <a:pt x="9083583" y="0"/>
                </a:lnTo>
                <a:lnTo>
                  <a:pt x="9169996" y="0"/>
                </a:lnTo>
                <a:lnTo>
                  <a:pt x="9462673" y="0"/>
                </a:lnTo>
                <a:lnTo>
                  <a:pt x="9364092" y="228600"/>
                </a:lnTo>
                <a:lnTo>
                  <a:pt x="9169996" y="228600"/>
                </a:lnTo>
                <a:lnTo>
                  <a:pt x="8985002" y="228600"/>
                </a:lnTo>
                <a:lnTo>
                  <a:pt x="0" y="2286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013852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Text + Image (Blu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A640A308-8768-9848-B893-4F890FF476E8}"/>
              </a:ext>
            </a:extLst>
          </p:cNvPr>
          <p:cNvPicPr>
            <a:picLocks noChangeAspect="1"/>
          </p:cNvPicPr>
          <p:nvPr/>
        </p:nvPicPr>
        <p:blipFill>
          <a:blip r:embed="rId2"/>
          <a:srcRect/>
          <a:stretch/>
        </p:blipFill>
        <p:spPr>
          <a:xfrm>
            <a:off x="9696618" y="270918"/>
            <a:ext cx="2103120" cy="377204"/>
          </a:xfrm>
          <a:prstGeom prst="rect">
            <a:avLst/>
          </a:prstGeom>
        </p:spPr>
      </p:pic>
      <p:sp>
        <p:nvSpPr>
          <p:cNvPr id="10" name="Freeform 9">
            <a:extLst>
              <a:ext uri="{FF2B5EF4-FFF2-40B4-BE49-F238E27FC236}">
                <a16:creationId xmlns:a16="http://schemas.microsoft.com/office/drawing/2014/main" id="{E7AD539D-B727-5745-B35D-C99540E6D04D}"/>
              </a:ext>
            </a:extLst>
          </p:cNvPr>
          <p:cNvSpPr/>
          <p:nvPr/>
        </p:nvSpPr>
        <p:spPr>
          <a:xfrm>
            <a:off x="0" y="0"/>
            <a:ext cx="9593848" cy="6858000"/>
          </a:xfrm>
          <a:custGeom>
            <a:avLst/>
            <a:gdLst>
              <a:gd name="connsiteX0" fmla="*/ 0 w 9593848"/>
              <a:gd name="connsiteY0" fmla="*/ 0 h 6858000"/>
              <a:gd name="connsiteX1" fmla="*/ 2755356 w 9593848"/>
              <a:gd name="connsiteY1" fmla="*/ 0 h 6858000"/>
              <a:gd name="connsiteX2" fmla="*/ 3754498 w 9593848"/>
              <a:gd name="connsiteY2" fmla="*/ 0 h 6858000"/>
              <a:gd name="connsiteX3" fmla="*/ 9593848 w 9593848"/>
              <a:gd name="connsiteY3" fmla="*/ 0 h 6858000"/>
              <a:gd name="connsiteX4" fmla="*/ 6627283 w 9593848"/>
              <a:gd name="connsiteY4" fmla="*/ 6858000 h 6858000"/>
              <a:gd name="connsiteX5" fmla="*/ 3754498 w 9593848"/>
              <a:gd name="connsiteY5" fmla="*/ 6858000 h 6858000"/>
              <a:gd name="connsiteX6" fmla="*/ 2755356 w 9593848"/>
              <a:gd name="connsiteY6" fmla="*/ 6858000 h 6858000"/>
              <a:gd name="connsiteX7" fmla="*/ 0 w 9593848"/>
              <a:gd name="connsiteY7" fmla="*/ 6858000 h 6858000"/>
              <a:gd name="connsiteX8" fmla="*/ 0 w 9593848"/>
              <a:gd name="connsiteY8"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93848" h="6858000">
                <a:moveTo>
                  <a:pt x="0" y="0"/>
                </a:moveTo>
                <a:lnTo>
                  <a:pt x="2755356" y="0"/>
                </a:lnTo>
                <a:lnTo>
                  <a:pt x="3754498" y="0"/>
                </a:lnTo>
                <a:lnTo>
                  <a:pt x="9593848" y="0"/>
                </a:lnTo>
                <a:lnTo>
                  <a:pt x="6627283" y="6858000"/>
                </a:lnTo>
                <a:lnTo>
                  <a:pt x="3754498" y="6858000"/>
                </a:lnTo>
                <a:lnTo>
                  <a:pt x="2755356"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949326"/>
            <a:ext cx="10363200" cy="504106"/>
          </a:xfrm>
          <a:ln>
            <a:noFill/>
          </a:ln>
        </p:spPr>
        <p:txBody>
          <a:bodyPr anchor="t">
            <a:noAutofit/>
          </a:bodyPr>
          <a:lstStyle>
            <a:lvl1pPr>
              <a:defRPr sz="3200" b="1" i="0">
                <a:solidFill>
                  <a:schemeClr val="bg1"/>
                </a:solidFill>
                <a:latin typeface="+mn-lt"/>
              </a:defRPr>
            </a:lvl1pPr>
          </a:lstStyle>
          <a:p>
            <a:r>
              <a:rPr lang="en-US" dirty="0"/>
              <a:t>CLICK TO EDIT MASTER TITLE STYLE</a:t>
            </a:r>
          </a:p>
        </p:txBody>
      </p:sp>
      <p:sp>
        <p:nvSpPr>
          <p:cNvPr id="3" name="Picture Placeholder 2">
            <a:extLst>
              <a:ext uri="{FF2B5EF4-FFF2-40B4-BE49-F238E27FC236}">
                <a16:creationId xmlns:a16="http://schemas.microsoft.com/office/drawing/2014/main" id="{62C2188E-E084-474E-810A-759A4705C42B}"/>
              </a:ext>
            </a:extLst>
          </p:cNvPr>
          <p:cNvSpPr>
            <a:spLocks noGrp="1"/>
          </p:cNvSpPr>
          <p:nvPr>
            <p:ph type="pic" sz="quarter" idx="17"/>
          </p:nvPr>
        </p:nvSpPr>
        <p:spPr>
          <a:xfrm>
            <a:off x="3228617" y="1988840"/>
            <a:ext cx="5734766" cy="3517802"/>
          </a:xfrm>
          <a:pattFill prst="pct5">
            <a:fgClr>
              <a:schemeClr val="bg1"/>
            </a:fgClr>
            <a:bgClr>
              <a:schemeClr val="accent4"/>
            </a:bgClr>
          </a:pattFill>
        </p:spPr>
        <p:txBody>
          <a:bodyPr/>
          <a:lstStyle>
            <a:lvl1pPr>
              <a:defRPr>
                <a:solidFill>
                  <a:schemeClr val="bg1"/>
                </a:solidFill>
                <a:latin typeface="+mn-lt"/>
              </a:defRPr>
            </a:lvl1pPr>
          </a:lstStyle>
          <a:p>
            <a:r>
              <a:rPr lang="en-US"/>
              <a:t>Click icon to add picture</a:t>
            </a:r>
            <a:endParaRPr lang="en-US" dirty="0"/>
          </a:p>
        </p:txBody>
      </p:sp>
      <p:sp>
        <p:nvSpPr>
          <p:cNvPr id="2" name="Footer Placeholder 1">
            <a:extLst>
              <a:ext uri="{FF2B5EF4-FFF2-40B4-BE49-F238E27FC236}">
                <a16:creationId xmlns:a16="http://schemas.microsoft.com/office/drawing/2014/main" id="{6FE03A78-C558-D64F-8558-099EF5D7E1D6}"/>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DCA58544-7AA3-8B46-B6FC-593C8F8C7D8A}"/>
              </a:ext>
            </a:extLst>
          </p:cNvPr>
          <p:cNvSpPr>
            <a:spLocks noGrp="1"/>
          </p:cNvSpPr>
          <p:nvPr>
            <p:ph type="sldNum" sz="quarter" idx="19"/>
          </p:nvPr>
        </p:nvSpPr>
        <p:spPr/>
        <p:txBody>
          <a:bodyPr/>
          <a:lstStyle/>
          <a:p>
            <a:fld id="{836C8E4F-BDC4-414D-910C-516BEB09BCD1}" type="slidenum">
              <a:rPr lang="en-US" smtClean="0"/>
              <a:t>‹#›</a:t>
            </a:fld>
            <a:endParaRPr lang="en-US"/>
          </a:p>
        </p:txBody>
      </p:sp>
    </p:spTree>
    <p:extLst>
      <p:ext uri="{BB962C8B-B14F-4D97-AF65-F5344CB8AC3E}">
        <p14:creationId xmlns:p14="http://schemas.microsoft.com/office/powerpoint/2010/main" val="213592593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Quote">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9D7489F0-3F92-AD48-A5C8-3589E8EFF66F}"/>
              </a:ext>
            </a:extLst>
          </p:cNvPr>
          <p:cNvSpPr/>
          <p:nvPr/>
        </p:nvSpPr>
        <p:spPr>
          <a:xfrm>
            <a:off x="0" y="1028700"/>
            <a:ext cx="8913179" cy="4749800"/>
          </a:xfrm>
          <a:custGeom>
            <a:avLst/>
            <a:gdLst>
              <a:gd name="connsiteX0" fmla="*/ 0 w 8913179"/>
              <a:gd name="connsiteY0" fmla="*/ 0 h 4749800"/>
              <a:gd name="connsiteX1" fmla="*/ 4176890 w 8913179"/>
              <a:gd name="connsiteY1" fmla="*/ 0 h 4749800"/>
              <a:gd name="connsiteX2" fmla="*/ 4868888 w 8913179"/>
              <a:gd name="connsiteY2" fmla="*/ 0 h 4749800"/>
              <a:gd name="connsiteX3" fmla="*/ 8913179 w 8913179"/>
              <a:gd name="connsiteY3" fmla="*/ 0 h 4749800"/>
              <a:gd name="connsiteX4" fmla="*/ 6858558 w 8913179"/>
              <a:gd name="connsiteY4" fmla="*/ 4749800 h 4749800"/>
              <a:gd name="connsiteX5" fmla="*/ 4868888 w 8913179"/>
              <a:gd name="connsiteY5" fmla="*/ 4749800 h 4749800"/>
              <a:gd name="connsiteX6" fmla="*/ 4176890 w 8913179"/>
              <a:gd name="connsiteY6" fmla="*/ 4749800 h 4749800"/>
              <a:gd name="connsiteX7" fmla="*/ 0 w 8913179"/>
              <a:gd name="connsiteY7" fmla="*/ 4749800 h 4749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913179" h="4749800">
                <a:moveTo>
                  <a:pt x="0" y="0"/>
                </a:moveTo>
                <a:lnTo>
                  <a:pt x="4176890" y="0"/>
                </a:lnTo>
                <a:lnTo>
                  <a:pt x="4868888" y="0"/>
                </a:lnTo>
                <a:lnTo>
                  <a:pt x="8913179" y="0"/>
                </a:lnTo>
                <a:lnTo>
                  <a:pt x="6858558" y="4749800"/>
                </a:lnTo>
                <a:lnTo>
                  <a:pt x="4868888" y="4749800"/>
                </a:lnTo>
                <a:lnTo>
                  <a:pt x="4176890" y="4749800"/>
                </a:lnTo>
                <a:lnTo>
                  <a:pt x="0" y="47498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TextBox 56">
            <a:extLst>
              <a:ext uri="{FF2B5EF4-FFF2-40B4-BE49-F238E27FC236}">
                <a16:creationId xmlns:a16="http://schemas.microsoft.com/office/drawing/2014/main" id="{85FE595A-81A4-C34C-87AC-F104D4B8089A}"/>
              </a:ext>
            </a:extLst>
          </p:cNvPr>
          <p:cNvSpPr txBox="1"/>
          <p:nvPr/>
        </p:nvSpPr>
        <p:spPr>
          <a:xfrm>
            <a:off x="3052464" y="1223158"/>
            <a:ext cx="771392" cy="1200329"/>
          </a:xfrm>
          <a:prstGeom prst="rect">
            <a:avLst/>
          </a:prstGeom>
          <a:noFill/>
        </p:spPr>
        <p:txBody>
          <a:bodyPr wrap="square" rtlCol="0">
            <a:spAutoFit/>
          </a:bodyPr>
          <a:lstStyle/>
          <a:p>
            <a:r>
              <a:rPr lang="en-US" sz="7200" b="1" i="0" dirty="0">
                <a:solidFill>
                  <a:schemeClr val="accent2"/>
                </a:solidFill>
                <a:latin typeface="Arial" panose="020B0604020202020204" pitchFamily="34" charset="0"/>
                <a:cs typeface="Arial" panose="020B0604020202020204" pitchFamily="34" charset="0"/>
              </a:rPr>
              <a:t>“</a:t>
            </a:r>
          </a:p>
        </p:txBody>
      </p:sp>
      <p:sp>
        <p:nvSpPr>
          <p:cNvPr id="14" name="Picture Placeholder 13">
            <a:extLst>
              <a:ext uri="{FF2B5EF4-FFF2-40B4-BE49-F238E27FC236}">
                <a16:creationId xmlns:a16="http://schemas.microsoft.com/office/drawing/2014/main" id="{A9A49A6B-89AF-2843-8B30-6B5DC9F35F67}"/>
              </a:ext>
            </a:extLst>
          </p:cNvPr>
          <p:cNvSpPr>
            <a:spLocks noGrp="1"/>
          </p:cNvSpPr>
          <p:nvPr>
            <p:ph type="pic" sz="quarter" idx="12" hasCustomPrompt="1"/>
          </p:nvPr>
        </p:nvSpPr>
        <p:spPr>
          <a:xfrm>
            <a:off x="7083864" y="1028700"/>
            <a:ext cx="5108137" cy="4749800"/>
          </a:xfrm>
          <a:custGeom>
            <a:avLst/>
            <a:gdLst>
              <a:gd name="connsiteX0" fmla="*/ 2073098 w 5108137"/>
              <a:gd name="connsiteY0" fmla="*/ 0 h 4749800"/>
              <a:gd name="connsiteX1" fmla="*/ 5108137 w 5108137"/>
              <a:gd name="connsiteY1" fmla="*/ 0 h 4749800"/>
              <a:gd name="connsiteX2" fmla="*/ 5108137 w 5108137"/>
              <a:gd name="connsiteY2" fmla="*/ 4749800 h 4749800"/>
              <a:gd name="connsiteX3" fmla="*/ 0 w 5108137"/>
              <a:gd name="connsiteY3" fmla="*/ 4749800 h 4749800"/>
            </a:gdLst>
            <a:ahLst/>
            <a:cxnLst>
              <a:cxn ang="0">
                <a:pos x="connsiteX0" y="connsiteY0"/>
              </a:cxn>
              <a:cxn ang="0">
                <a:pos x="connsiteX1" y="connsiteY1"/>
              </a:cxn>
              <a:cxn ang="0">
                <a:pos x="connsiteX2" y="connsiteY2"/>
              </a:cxn>
              <a:cxn ang="0">
                <a:pos x="connsiteX3" y="connsiteY3"/>
              </a:cxn>
            </a:cxnLst>
            <a:rect l="l" t="t" r="r" b="b"/>
            <a:pathLst>
              <a:path w="5108137" h="4749800">
                <a:moveTo>
                  <a:pt x="2073098" y="0"/>
                </a:moveTo>
                <a:lnTo>
                  <a:pt x="5108137" y="0"/>
                </a:lnTo>
                <a:lnTo>
                  <a:pt x="5108137" y="4749800"/>
                </a:lnTo>
                <a:lnTo>
                  <a:pt x="0" y="4749800"/>
                </a:lnTo>
                <a:close/>
              </a:path>
            </a:pathLst>
          </a:custGeom>
          <a:pattFill prst="pct5">
            <a:fgClr>
              <a:schemeClr val="bg1"/>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i="0">
                <a:solidFill>
                  <a:schemeClr val="bg2"/>
                </a:solidFill>
                <a:latin typeface="+mn-lt"/>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6" name="Text Placeholder 55">
            <a:extLst>
              <a:ext uri="{FF2B5EF4-FFF2-40B4-BE49-F238E27FC236}">
                <a16:creationId xmlns:a16="http://schemas.microsoft.com/office/drawing/2014/main" id="{79C1F6C3-ADF5-194D-B9F6-64E759CED320}"/>
              </a:ext>
            </a:extLst>
          </p:cNvPr>
          <p:cNvSpPr>
            <a:spLocks noGrp="1"/>
          </p:cNvSpPr>
          <p:nvPr>
            <p:ph type="body" sz="quarter" idx="13" hasCustomPrompt="1"/>
          </p:nvPr>
        </p:nvSpPr>
        <p:spPr>
          <a:xfrm>
            <a:off x="914400" y="2057400"/>
            <a:ext cx="5570537" cy="3171800"/>
          </a:xfrm>
        </p:spPr>
        <p:txBody>
          <a:bodyPr>
            <a:normAutofit/>
          </a:bodyPr>
          <a:lstStyle>
            <a:lvl1pPr marL="0" indent="0">
              <a:buNone/>
              <a:defRPr sz="2800" b="0" i="1">
                <a:solidFill>
                  <a:schemeClr val="bg1"/>
                </a:solidFill>
                <a:latin typeface="Arial" panose="020B0604020202020204" pitchFamily="34" charset="0"/>
                <a:cs typeface="Arial" panose="020B0604020202020204" pitchFamily="34" charset="0"/>
              </a:defRPr>
            </a:lvl1pPr>
            <a:lvl2pPr marL="457200" indent="0">
              <a:buFont typeface="Arial" panose="020B0604020202020204" pitchFamily="34" charset="0"/>
              <a:buNone/>
              <a:defRPr/>
            </a:lvl2pPr>
          </a:lstStyle>
          <a:p>
            <a:pPr lvl="0"/>
            <a:r>
              <a:rPr lang="en-US" dirty="0"/>
              <a:t>Click to edit master text styles</a:t>
            </a:r>
          </a:p>
        </p:txBody>
      </p:sp>
      <p:sp>
        <p:nvSpPr>
          <p:cNvPr id="2" name="Footer Placeholder 1">
            <a:extLst>
              <a:ext uri="{FF2B5EF4-FFF2-40B4-BE49-F238E27FC236}">
                <a16:creationId xmlns:a16="http://schemas.microsoft.com/office/drawing/2014/main" id="{B40DAE06-0021-0D45-90C2-A7EA113AEA1C}"/>
              </a:ext>
            </a:extLst>
          </p:cNvPr>
          <p:cNvSpPr>
            <a:spLocks noGrp="1"/>
          </p:cNvSpPr>
          <p:nvPr>
            <p:ph type="ftr" sz="quarter" idx="14"/>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3D68C36D-9E59-3B4E-96F5-EB11CB3D1D22}"/>
              </a:ext>
            </a:extLst>
          </p:cNvPr>
          <p:cNvSpPr>
            <a:spLocks noGrp="1"/>
          </p:cNvSpPr>
          <p:nvPr>
            <p:ph type="sldNum" sz="quarter" idx="15"/>
          </p:nvPr>
        </p:nvSpPr>
        <p:spPr/>
        <p:txBody>
          <a:bodyPr/>
          <a:lstStyle/>
          <a:p>
            <a:fld id="{836C8E4F-BDC4-414D-910C-516BEB09BCD1}" type="slidenum">
              <a:rPr lang="en-US" smtClean="0"/>
              <a:t>‹#›</a:t>
            </a:fld>
            <a:endParaRPr lang="en-US"/>
          </a:p>
        </p:txBody>
      </p:sp>
      <p:pic>
        <p:nvPicPr>
          <p:cNvPr id="9" name="Picture 8">
            <a:extLst>
              <a:ext uri="{FF2B5EF4-FFF2-40B4-BE49-F238E27FC236}">
                <a16:creationId xmlns:a16="http://schemas.microsoft.com/office/drawing/2014/main" id="{A772E845-F0C1-0042-B1F5-2AA0BC29484D}"/>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1946186444"/>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1">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6488501" y="2099034"/>
            <a:ext cx="4789098" cy="1008931"/>
          </a:xfrm>
        </p:spPr>
        <p:txBody>
          <a:bodyPr anchor="t">
            <a:normAutofit/>
          </a:bodyPr>
          <a:lstStyle>
            <a:lvl1pPr algn="r">
              <a:defRPr sz="3200" b="1" i="0">
                <a:solidFill>
                  <a:schemeClr val="bg2"/>
                </a:solidFill>
                <a:latin typeface="+mj-lt"/>
              </a:defRPr>
            </a:lvl1pPr>
          </a:lstStyle>
          <a:p>
            <a:r>
              <a:rPr lang="en-US" dirty="0"/>
              <a:t>CLICK TO EDIT MASTER TITLE STYLE</a:t>
            </a:r>
          </a:p>
        </p:txBody>
      </p:sp>
      <p:sp>
        <p:nvSpPr>
          <p:cNvPr id="7" name="Text Placeholder 6">
            <a:extLst>
              <a:ext uri="{FF2B5EF4-FFF2-40B4-BE49-F238E27FC236}">
                <a16:creationId xmlns:a16="http://schemas.microsoft.com/office/drawing/2014/main" id="{9B87889E-CB65-0D40-B29A-9C553E146B32}"/>
              </a:ext>
            </a:extLst>
          </p:cNvPr>
          <p:cNvSpPr>
            <a:spLocks noGrp="1"/>
          </p:cNvSpPr>
          <p:nvPr>
            <p:ph type="body" sz="quarter" idx="10" hasCustomPrompt="1"/>
          </p:nvPr>
        </p:nvSpPr>
        <p:spPr>
          <a:xfrm>
            <a:off x="6488501" y="3107965"/>
            <a:ext cx="4789099" cy="1008931"/>
          </a:xfrm>
        </p:spPr>
        <p:txBody>
          <a:bodyPr anchor="t">
            <a:noAutofit/>
          </a:bodyPr>
          <a:lstStyle>
            <a:lvl1pPr marL="0" indent="0" algn="r">
              <a:buNone/>
              <a:defRPr sz="2200" b="0" i="0" cap="all" baseline="0">
                <a:solidFill>
                  <a:schemeClr val="bg1"/>
                </a:solidFill>
                <a:latin typeface="+mj-lt"/>
              </a:defRPr>
            </a:lvl1pPr>
          </a:lstStyle>
          <a:p>
            <a:pPr lvl="0"/>
            <a:r>
              <a:rPr lang="en-US" dirty="0"/>
              <a:t>CLICK TO EDIT MASTER TEXT STYLES</a:t>
            </a:r>
          </a:p>
        </p:txBody>
      </p:sp>
      <p:sp>
        <p:nvSpPr>
          <p:cNvPr id="49" name="Picture Placeholder 48">
            <a:extLst>
              <a:ext uri="{FF2B5EF4-FFF2-40B4-BE49-F238E27FC236}">
                <a16:creationId xmlns:a16="http://schemas.microsoft.com/office/drawing/2014/main" id="{AFFA642D-24AF-FD46-929D-1FE417D7DCD3}"/>
              </a:ext>
            </a:extLst>
          </p:cNvPr>
          <p:cNvSpPr>
            <a:spLocks noGrp="1" noChangeAspect="1"/>
          </p:cNvSpPr>
          <p:nvPr>
            <p:ph type="pic" sz="quarter" idx="11" hasCustomPrompt="1"/>
          </p:nvPr>
        </p:nvSpPr>
        <p:spPr>
          <a:xfrm>
            <a:off x="-3554858"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pattFill prst="pct5">
            <a:fgClr>
              <a:schemeClr val="accent2"/>
            </a:fgClr>
            <a:bgClr>
              <a:schemeClr val="accent4"/>
            </a:bgClr>
          </a:pattFill>
        </p:spPr>
        <p:txBody>
          <a:bodyPr wrap="square">
            <a:noAutofit/>
          </a:bodyPr>
          <a:lstStyle>
            <a:lvl1pPr marL="228600" marR="0" indent="-228600" algn="r" defTabSz="914400" rtl="0" eaLnBrk="1" fontAlgn="auto" latinLnBrk="0" hangingPunct="1">
              <a:lnSpc>
                <a:spcPct val="90000"/>
              </a:lnSpc>
              <a:spcBef>
                <a:spcPts val="1000"/>
              </a:spcBef>
              <a:spcAft>
                <a:spcPts val="0"/>
              </a:spcAft>
              <a:buClrTx/>
              <a:buSzTx/>
              <a:buFont typeface="Arial" panose="020B0604020202020204" pitchFamily="34" charset="0"/>
              <a:buChar char="•"/>
              <a:tabLst/>
              <a:defRPr lang="en-US" sz="2000" kern="1200">
                <a:solidFill>
                  <a:schemeClr val="bg2"/>
                </a:solidFill>
                <a:latin typeface="Arial" panose="020B0604020202020204" pitchFamily="34" charset="0"/>
                <a:ea typeface="+mn-ea"/>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51" name="Text Placeholder 14">
            <a:extLst>
              <a:ext uri="{FF2B5EF4-FFF2-40B4-BE49-F238E27FC236}">
                <a16:creationId xmlns:a16="http://schemas.microsoft.com/office/drawing/2014/main" id="{BC0998E0-4BE4-564A-80AD-C636A0A32377}"/>
              </a:ext>
            </a:extLst>
          </p:cNvPr>
          <p:cNvSpPr>
            <a:spLocks noGrp="1"/>
          </p:cNvSpPr>
          <p:nvPr>
            <p:ph type="body" sz="quarter" idx="15"/>
          </p:nvPr>
        </p:nvSpPr>
        <p:spPr>
          <a:xfrm>
            <a:off x="7079261" y="5366752"/>
            <a:ext cx="4198338" cy="785235"/>
          </a:xfrm>
        </p:spPr>
        <p:txBody>
          <a:bodyPr/>
          <a:lstStyle>
            <a:lvl1pPr marL="0" indent="0" algn="r">
              <a:buNone/>
              <a:defRPr sz="2000" b="0" i="0">
                <a:solidFill>
                  <a:schemeClr val="bg1"/>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5" name="Footer Placeholder 4">
            <a:extLst>
              <a:ext uri="{FF2B5EF4-FFF2-40B4-BE49-F238E27FC236}">
                <a16:creationId xmlns:a16="http://schemas.microsoft.com/office/drawing/2014/main" id="{D53C141C-D072-A84E-B0E3-D7250F2AAAA3}"/>
              </a:ext>
            </a:extLst>
          </p:cNvPr>
          <p:cNvSpPr>
            <a:spLocks noGrp="1"/>
          </p:cNvSpPr>
          <p:nvPr>
            <p:ph type="ftr" sz="quarter" idx="16"/>
          </p:nvPr>
        </p:nvSpPr>
        <p:spPr>
          <a:xfrm>
            <a:off x="8742213" y="6381328"/>
            <a:ext cx="2535386" cy="184262"/>
          </a:xfrm>
        </p:spPr>
        <p:txBody>
          <a:bodyPr/>
          <a:lstStyle>
            <a:lvl1pPr algn="r">
              <a:defRPr>
                <a:solidFill>
                  <a:schemeClr val="bg1"/>
                </a:solidFill>
              </a:defRPr>
            </a:lvl1pPr>
          </a:lstStyle>
          <a:p>
            <a:r>
              <a:rPr lang="en-US"/>
              <a:t>Copyright</a:t>
            </a:r>
            <a:r>
              <a:rPr lang="en-US" baseline="30000"/>
              <a:t>©</a:t>
            </a:r>
            <a:r>
              <a:rPr lang="en-US"/>
              <a:t> Performance Review Institute</a:t>
            </a:r>
            <a:endParaRPr lang="en-US" dirty="0"/>
          </a:p>
        </p:txBody>
      </p:sp>
      <p:pic>
        <p:nvPicPr>
          <p:cNvPr id="14" name="Picture 13">
            <a:extLst>
              <a:ext uri="{FF2B5EF4-FFF2-40B4-BE49-F238E27FC236}">
                <a16:creationId xmlns:a16="http://schemas.microsoft.com/office/drawing/2014/main" id="{5CD65A6F-D44B-094D-AED0-D808D322EDE3}"/>
              </a:ext>
            </a:extLst>
          </p:cNvPr>
          <p:cNvPicPr>
            <a:picLocks noChangeAspect="1"/>
          </p:cNvPicPr>
          <p:nvPr/>
        </p:nvPicPr>
        <p:blipFill>
          <a:blip r:embed="rId2"/>
          <a:srcRect/>
          <a:stretch/>
        </p:blipFill>
        <p:spPr>
          <a:xfrm>
            <a:off x="7800842" y="930952"/>
            <a:ext cx="3591057" cy="644073"/>
          </a:xfrm>
          <a:prstGeom prst="rect">
            <a:avLst/>
          </a:prstGeom>
        </p:spPr>
      </p:pic>
    </p:spTree>
    <p:extLst>
      <p:ext uri="{BB962C8B-B14F-4D97-AF65-F5344CB8AC3E}">
        <p14:creationId xmlns:p14="http://schemas.microsoft.com/office/powerpoint/2010/main" val="96426434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Our Team">
    <p:spTree>
      <p:nvGrpSpPr>
        <p:cNvPr id="1" name=""/>
        <p:cNvGrpSpPr/>
        <p:nvPr/>
      </p:nvGrpSpPr>
      <p:grpSpPr>
        <a:xfrm>
          <a:off x="0" y="0"/>
          <a:ext cx="0" cy="0"/>
          <a:chOff x="0" y="0"/>
          <a:chExt cx="0" cy="0"/>
        </a:xfrm>
      </p:grpSpPr>
      <p:sp>
        <p:nvSpPr>
          <p:cNvPr id="8" name="Freeform 7">
            <a:extLst>
              <a:ext uri="{FF2B5EF4-FFF2-40B4-BE49-F238E27FC236}">
                <a16:creationId xmlns:a16="http://schemas.microsoft.com/office/drawing/2014/main" id="{AFD3181A-094B-B249-B7A1-FD23BC2480A2}"/>
              </a:ext>
            </a:extLst>
          </p:cNvPr>
          <p:cNvSpPr/>
          <p:nvPr/>
        </p:nvSpPr>
        <p:spPr>
          <a:xfrm>
            <a:off x="0" y="0"/>
            <a:ext cx="5287017" cy="6858000"/>
          </a:xfrm>
          <a:custGeom>
            <a:avLst/>
            <a:gdLst>
              <a:gd name="connsiteX0" fmla="*/ 0 w 5287017"/>
              <a:gd name="connsiteY0" fmla="*/ 0 h 6858000"/>
              <a:gd name="connsiteX1" fmla="*/ 5287017 w 5287017"/>
              <a:gd name="connsiteY1" fmla="*/ 0 h 6858000"/>
              <a:gd name="connsiteX2" fmla="*/ 2320452 w 5287017"/>
              <a:gd name="connsiteY2" fmla="*/ 6858000 h 6858000"/>
              <a:gd name="connsiteX3" fmla="*/ 0 w 5287017"/>
              <a:gd name="connsiteY3" fmla="*/ 6858000 h 6858000"/>
              <a:gd name="connsiteX4" fmla="*/ 0 w 5287017"/>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7017" h="6858000">
                <a:moveTo>
                  <a:pt x="0" y="0"/>
                </a:moveTo>
                <a:lnTo>
                  <a:pt x="5287017" y="0"/>
                </a:lnTo>
                <a:lnTo>
                  <a:pt x="2320452" y="6858000"/>
                </a:lnTo>
                <a:lnTo>
                  <a:pt x="0" y="6858000"/>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16">
            <a:extLst>
              <a:ext uri="{FF2B5EF4-FFF2-40B4-BE49-F238E27FC236}">
                <a16:creationId xmlns:a16="http://schemas.microsoft.com/office/drawing/2014/main" id="{E6DC67E5-E61B-CF42-BAAC-413A81D7BA15}"/>
              </a:ext>
            </a:extLst>
          </p:cNvPr>
          <p:cNvSpPr>
            <a:spLocks noGrp="1"/>
          </p:cNvSpPr>
          <p:nvPr>
            <p:ph type="title" hasCustomPrompt="1"/>
          </p:nvPr>
        </p:nvSpPr>
        <p:spPr>
          <a:xfrm>
            <a:off x="914400" y="1538557"/>
            <a:ext cx="2980267" cy="1407843"/>
          </a:xfrm>
        </p:spPr>
        <p:txBody>
          <a:bodyPr anchor="t">
            <a:normAutofit/>
          </a:bodyPr>
          <a:lstStyle>
            <a:lvl1pPr>
              <a:defRPr sz="3200" b="1" i="0">
                <a:solidFill>
                  <a:schemeClr val="bg1"/>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7EB42814-B1D7-F146-8428-D55841FA664A}"/>
              </a:ext>
            </a:extLst>
          </p:cNvPr>
          <p:cNvSpPr>
            <a:spLocks noGrp="1"/>
          </p:cNvSpPr>
          <p:nvPr>
            <p:ph type="body" sz="quarter" idx="10" hasCustomPrompt="1"/>
          </p:nvPr>
        </p:nvSpPr>
        <p:spPr>
          <a:xfrm>
            <a:off x="914400" y="2946400"/>
            <a:ext cx="2980267" cy="1072444"/>
          </a:xfrm>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2" name="Footer Placeholder 1">
            <a:extLst>
              <a:ext uri="{FF2B5EF4-FFF2-40B4-BE49-F238E27FC236}">
                <a16:creationId xmlns:a16="http://schemas.microsoft.com/office/drawing/2014/main" id="{A641F517-2AB8-B248-AC9F-22FD5F4ABE8B}"/>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FA09FF3B-391A-7140-AF22-7DC187FA5356}"/>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3" name="Picture 12">
            <a:extLst>
              <a:ext uri="{FF2B5EF4-FFF2-40B4-BE49-F238E27FC236}">
                <a16:creationId xmlns:a16="http://schemas.microsoft.com/office/drawing/2014/main" id="{9DF1291D-157D-1048-ABBB-841FB70E483F}"/>
              </a:ext>
            </a:extLst>
          </p:cNvPr>
          <p:cNvPicPr>
            <a:picLocks noChangeAspect="1"/>
          </p:cNvPicPr>
          <p:nvPr/>
        </p:nvPicPr>
        <p:blipFill>
          <a:blip r:embed="rId2"/>
          <a:srcRect/>
          <a:stretch/>
        </p:blipFill>
        <p:spPr>
          <a:xfrm>
            <a:off x="914400" y="639063"/>
            <a:ext cx="2676657" cy="545143"/>
          </a:xfrm>
          <a:prstGeom prst="rect">
            <a:avLst/>
          </a:prstGeom>
        </p:spPr>
      </p:pic>
      <p:sp>
        <p:nvSpPr>
          <p:cNvPr id="12" name="Picture Placeholder 8">
            <a:extLst>
              <a:ext uri="{FF2B5EF4-FFF2-40B4-BE49-F238E27FC236}">
                <a16:creationId xmlns:a16="http://schemas.microsoft.com/office/drawing/2014/main" id="{6A957C35-CA06-EF42-9EFE-389804ACE58D}"/>
              </a:ext>
            </a:extLst>
          </p:cNvPr>
          <p:cNvSpPr>
            <a:spLocks noGrp="1"/>
          </p:cNvSpPr>
          <p:nvPr>
            <p:ph type="pic" sz="quarter" idx="12" hasCustomPrompt="1"/>
          </p:nvPr>
        </p:nvSpPr>
        <p:spPr>
          <a:xfrm>
            <a:off x="6407380" y="1018741"/>
            <a:ext cx="1616075" cy="1584325"/>
          </a:xfrm>
          <a:prstGeom prst="ellipse">
            <a:avLst/>
          </a:prstGeom>
        </p:spPr>
        <p:txBody>
          <a:bodyPr/>
          <a:lstStyle>
            <a:lvl1pPr marL="0" indent="0">
              <a:buNone/>
              <a:defRPr sz="1600"/>
            </a:lvl1pPr>
          </a:lstStyle>
          <a:p>
            <a:r>
              <a:rPr lang="en-US" dirty="0"/>
              <a:t>Click to add headshot</a:t>
            </a:r>
          </a:p>
        </p:txBody>
      </p:sp>
      <p:sp>
        <p:nvSpPr>
          <p:cNvPr id="14" name="Content Placeholder 3">
            <a:extLst>
              <a:ext uri="{FF2B5EF4-FFF2-40B4-BE49-F238E27FC236}">
                <a16:creationId xmlns:a16="http://schemas.microsoft.com/office/drawing/2014/main" id="{601AF17A-9029-194E-83E1-9A7B553B62A5}"/>
              </a:ext>
            </a:extLst>
          </p:cNvPr>
          <p:cNvSpPr>
            <a:spLocks noGrp="1"/>
          </p:cNvSpPr>
          <p:nvPr>
            <p:ph sz="half" idx="13" hasCustomPrompt="1"/>
          </p:nvPr>
        </p:nvSpPr>
        <p:spPr>
          <a:xfrm>
            <a:off x="5714661"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5" name="Content Placeholder 3">
            <a:extLst>
              <a:ext uri="{FF2B5EF4-FFF2-40B4-BE49-F238E27FC236}">
                <a16:creationId xmlns:a16="http://schemas.microsoft.com/office/drawing/2014/main" id="{BE883274-CD63-BE40-8C9B-F5340D2ED69F}"/>
              </a:ext>
            </a:extLst>
          </p:cNvPr>
          <p:cNvSpPr>
            <a:spLocks noGrp="1"/>
          </p:cNvSpPr>
          <p:nvPr>
            <p:ph sz="half" idx="14"/>
          </p:nvPr>
        </p:nvSpPr>
        <p:spPr>
          <a:xfrm>
            <a:off x="5714661"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6" name="Picture Placeholder 8">
            <a:extLst>
              <a:ext uri="{FF2B5EF4-FFF2-40B4-BE49-F238E27FC236}">
                <a16:creationId xmlns:a16="http://schemas.microsoft.com/office/drawing/2014/main" id="{85994228-D9F7-4240-BEDA-000CE33AE22C}"/>
              </a:ext>
            </a:extLst>
          </p:cNvPr>
          <p:cNvSpPr>
            <a:spLocks noGrp="1"/>
          </p:cNvSpPr>
          <p:nvPr>
            <p:ph type="pic" sz="quarter" idx="15" hasCustomPrompt="1"/>
          </p:nvPr>
        </p:nvSpPr>
        <p:spPr>
          <a:xfrm>
            <a:off x="9602792" y="1018741"/>
            <a:ext cx="1616075" cy="1584325"/>
          </a:xfrm>
          <a:prstGeom prst="ellipse">
            <a:avLst/>
          </a:prstGeom>
        </p:spPr>
        <p:txBody>
          <a:bodyPr/>
          <a:lstStyle>
            <a:lvl1pPr marL="0" indent="0">
              <a:buNone/>
              <a:defRPr sz="1600"/>
            </a:lvl1pPr>
          </a:lstStyle>
          <a:p>
            <a:r>
              <a:rPr lang="en-US" dirty="0"/>
              <a:t>Click to add headshot</a:t>
            </a:r>
          </a:p>
        </p:txBody>
      </p:sp>
      <p:sp>
        <p:nvSpPr>
          <p:cNvPr id="17" name="Content Placeholder 3">
            <a:extLst>
              <a:ext uri="{FF2B5EF4-FFF2-40B4-BE49-F238E27FC236}">
                <a16:creationId xmlns:a16="http://schemas.microsoft.com/office/drawing/2014/main" id="{834E034C-056F-0249-B204-8E9EBCC4EF06}"/>
              </a:ext>
            </a:extLst>
          </p:cNvPr>
          <p:cNvSpPr>
            <a:spLocks noGrp="1"/>
          </p:cNvSpPr>
          <p:nvPr>
            <p:ph sz="half" idx="16" hasCustomPrompt="1"/>
          </p:nvPr>
        </p:nvSpPr>
        <p:spPr>
          <a:xfrm>
            <a:off x="8910073" y="2762733"/>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18" name="Content Placeholder 3">
            <a:extLst>
              <a:ext uri="{FF2B5EF4-FFF2-40B4-BE49-F238E27FC236}">
                <a16:creationId xmlns:a16="http://schemas.microsoft.com/office/drawing/2014/main" id="{D4B737A1-FBD1-354C-A648-3F1566A32926}"/>
              </a:ext>
            </a:extLst>
          </p:cNvPr>
          <p:cNvSpPr>
            <a:spLocks noGrp="1"/>
          </p:cNvSpPr>
          <p:nvPr>
            <p:ph sz="half" idx="19"/>
          </p:nvPr>
        </p:nvSpPr>
        <p:spPr>
          <a:xfrm>
            <a:off x="8910073" y="3026649"/>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19" name="Picture Placeholder 8">
            <a:extLst>
              <a:ext uri="{FF2B5EF4-FFF2-40B4-BE49-F238E27FC236}">
                <a16:creationId xmlns:a16="http://schemas.microsoft.com/office/drawing/2014/main" id="{D4175C0C-6335-E945-8FC7-B624F1E4056B}"/>
              </a:ext>
            </a:extLst>
          </p:cNvPr>
          <p:cNvSpPr>
            <a:spLocks noGrp="1"/>
          </p:cNvSpPr>
          <p:nvPr>
            <p:ph type="pic" sz="quarter" idx="21" hasCustomPrompt="1"/>
          </p:nvPr>
        </p:nvSpPr>
        <p:spPr>
          <a:xfrm>
            <a:off x="5261332" y="3775128"/>
            <a:ext cx="1616075" cy="1584325"/>
          </a:xfrm>
          <a:prstGeom prst="ellipse">
            <a:avLst/>
          </a:prstGeom>
        </p:spPr>
        <p:txBody>
          <a:bodyPr/>
          <a:lstStyle>
            <a:lvl1pPr marL="0" indent="0">
              <a:buNone/>
              <a:defRPr sz="1600"/>
            </a:lvl1pPr>
          </a:lstStyle>
          <a:p>
            <a:r>
              <a:rPr lang="en-US" dirty="0"/>
              <a:t>Click to add headshot</a:t>
            </a:r>
          </a:p>
        </p:txBody>
      </p:sp>
      <p:sp>
        <p:nvSpPr>
          <p:cNvPr id="20" name="Content Placeholder 3">
            <a:extLst>
              <a:ext uri="{FF2B5EF4-FFF2-40B4-BE49-F238E27FC236}">
                <a16:creationId xmlns:a16="http://schemas.microsoft.com/office/drawing/2014/main" id="{F5FE5140-9706-EE4C-8EA9-4F1E38B14BFC}"/>
              </a:ext>
            </a:extLst>
          </p:cNvPr>
          <p:cNvSpPr>
            <a:spLocks noGrp="1"/>
          </p:cNvSpPr>
          <p:nvPr>
            <p:ph sz="half" idx="22" hasCustomPrompt="1"/>
          </p:nvPr>
        </p:nvSpPr>
        <p:spPr>
          <a:xfrm>
            <a:off x="4568613"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1" name="Content Placeholder 3">
            <a:extLst>
              <a:ext uri="{FF2B5EF4-FFF2-40B4-BE49-F238E27FC236}">
                <a16:creationId xmlns:a16="http://schemas.microsoft.com/office/drawing/2014/main" id="{C86EC74D-FEFF-004A-80B0-E851BB7892AA}"/>
              </a:ext>
            </a:extLst>
          </p:cNvPr>
          <p:cNvSpPr>
            <a:spLocks noGrp="1"/>
          </p:cNvSpPr>
          <p:nvPr>
            <p:ph sz="half" idx="23"/>
          </p:nvPr>
        </p:nvSpPr>
        <p:spPr>
          <a:xfrm>
            <a:off x="4568613"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
        <p:nvSpPr>
          <p:cNvPr id="22" name="Picture Placeholder 8">
            <a:extLst>
              <a:ext uri="{FF2B5EF4-FFF2-40B4-BE49-F238E27FC236}">
                <a16:creationId xmlns:a16="http://schemas.microsoft.com/office/drawing/2014/main" id="{DD118B31-3B2C-F845-BADE-FC10BE1CD29F}"/>
              </a:ext>
            </a:extLst>
          </p:cNvPr>
          <p:cNvSpPr>
            <a:spLocks noGrp="1"/>
          </p:cNvSpPr>
          <p:nvPr>
            <p:ph type="pic" sz="quarter" idx="24" hasCustomPrompt="1"/>
          </p:nvPr>
        </p:nvSpPr>
        <p:spPr>
          <a:xfrm>
            <a:off x="8456744" y="3775128"/>
            <a:ext cx="1616075" cy="1584325"/>
          </a:xfrm>
          <a:prstGeom prst="ellipse">
            <a:avLst/>
          </a:prstGeom>
        </p:spPr>
        <p:txBody>
          <a:bodyPr/>
          <a:lstStyle>
            <a:lvl1pPr marL="0" indent="0">
              <a:buNone/>
              <a:defRPr sz="1600"/>
            </a:lvl1pPr>
          </a:lstStyle>
          <a:p>
            <a:r>
              <a:rPr lang="en-US" dirty="0"/>
              <a:t>Click to add headshot</a:t>
            </a:r>
          </a:p>
        </p:txBody>
      </p:sp>
      <p:sp>
        <p:nvSpPr>
          <p:cNvPr id="23" name="Content Placeholder 3">
            <a:extLst>
              <a:ext uri="{FF2B5EF4-FFF2-40B4-BE49-F238E27FC236}">
                <a16:creationId xmlns:a16="http://schemas.microsoft.com/office/drawing/2014/main" id="{096E684B-FBF4-2A47-B685-869DC1523AB1}"/>
              </a:ext>
            </a:extLst>
          </p:cNvPr>
          <p:cNvSpPr>
            <a:spLocks noGrp="1"/>
          </p:cNvSpPr>
          <p:nvPr>
            <p:ph sz="half" idx="25" hasCustomPrompt="1"/>
          </p:nvPr>
        </p:nvSpPr>
        <p:spPr>
          <a:xfrm>
            <a:off x="7764025" y="5519120"/>
            <a:ext cx="3001511" cy="263916"/>
          </a:xfrm>
          <a:prstGeom prst="rect">
            <a:avLst/>
          </a:prstGeom>
        </p:spPr>
        <p:txBody>
          <a:bodyPr/>
          <a:lstStyle>
            <a:lvl1pPr marL="0" indent="0" algn="ctr">
              <a:buFont typeface="Arial" panose="020B0604020202020204" pitchFamily="34" charset="0"/>
              <a:buNone/>
              <a:defRPr lang="en-US" sz="1600" b="1" i="0" kern="1200" cap="none" baseline="0" dirty="0" smtClean="0">
                <a:solidFill>
                  <a:schemeClr val="tx2"/>
                </a:solidFill>
                <a:latin typeface="+mn-lt"/>
                <a:ea typeface="Open Sans Condensed" panose="020B0606030504020204" pitchFamily="34" charset="0"/>
                <a:cs typeface="Open Sans Condensed" panose="020B06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dirty="0"/>
              <a:t>CLICK TO EDIT MASTER TEXT STYLES</a:t>
            </a:r>
          </a:p>
        </p:txBody>
      </p:sp>
      <p:sp>
        <p:nvSpPr>
          <p:cNvPr id="24" name="Content Placeholder 3">
            <a:extLst>
              <a:ext uri="{FF2B5EF4-FFF2-40B4-BE49-F238E27FC236}">
                <a16:creationId xmlns:a16="http://schemas.microsoft.com/office/drawing/2014/main" id="{6E1141A5-7ED7-E24A-95A3-0902B602A282}"/>
              </a:ext>
            </a:extLst>
          </p:cNvPr>
          <p:cNvSpPr>
            <a:spLocks noGrp="1"/>
          </p:cNvSpPr>
          <p:nvPr>
            <p:ph sz="half" idx="26"/>
          </p:nvPr>
        </p:nvSpPr>
        <p:spPr>
          <a:xfrm>
            <a:off x="7764025" y="5783036"/>
            <a:ext cx="3001511" cy="263916"/>
          </a:xfrm>
          <a:prstGeom prst="rect">
            <a:avLst/>
          </a:prstGeom>
        </p:spPr>
        <p:txBody>
          <a:bodyPr/>
          <a:lstStyle>
            <a:lvl1pPr marL="0" indent="0" algn="ctr">
              <a:buFont typeface="Arial" panose="020B0604020202020204" pitchFamily="34" charset="0"/>
              <a:buNone/>
              <a:defRPr lang="en-US" sz="1400" b="0" i="0" kern="1200" cap="all" baseline="0" dirty="0" smtClean="0">
                <a:solidFill>
                  <a:schemeClr val="tx1"/>
                </a:solidFill>
                <a:latin typeface="+mn-lt"/>
                <a:ea typeface="Open Sans Condensed Light" panose="020B0306030504020204" pitchFamily="34" charset="0"/>
                <a:cs typeface="Open Sans Condensed Light" panose="020B0306030504020204" pitchFamily="34" charset="0"/>
              </a:defRPr>
            </a:lvl1pPr>
            <a:lvl2pPr marL="4572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2pPr>
            <a:lvl3pPr marL="9144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3pPr>
            <a:lvl4pPr marL="13716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4pPr>
            <a:lvl5pPr marL="1828800" indent="0">
              <a:buNone/>
              <a:defRPr lang="en-US" sz="1400" kern="1200" dirty="0" smtClean="0">
                <a:solidFill>
                  <a:schemeClr val="tx1"/>
                </a:solidFill>
                <a:latin typeface="Open Sans Light" panose="020B0306030504020204" pitchFamily="34" charset="0"/>
                <a:ea typeface="Open Sans Light" panose="020B0306030504020204" pitchFamily="34" charset="0"/>
                <a:cs typeface="Open Sans Light" panose="020B0306030504020204" pitchFamily="34" charset="0"/>
              </a:defRPr>
            </a:lvl5pPr>
          </a:lstStyle>
          <a:p>
            <a:pPr lvl="0"/>
            <a:r>
              <a:rPr lang="en-US"/>
              <a:t>Click to edit Master text styles</a:t>
            </a:r>
          </a:p>
        </p:txBody>
      </p:sp>
    </p:spTree>
    <p:extLst>
      <p:ext uri="{BB962C8B-B14F-4D97-AF65-F5344CB8AC3E}">
        <p14:creationId xmlns:p14="http://schemas.microsoft.com/office/powerpoint/2010/main" val="1948757576"/>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d">
    <p:bg>
      <p:bgPr>
        <a:solidFill>
          <a:schemeClr val="accent4"/>
        </a:solidFill>
        <a:effectLst/>
      </p:bgPr>
    </p:bg>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45BC73C-7B14-2348-973B-B3F3B9AB9B30}"/>
              </a:ext>
            </a:extLst>
          </p:cNvPr>
          <p:cNvSpPr>
            <a:spLocks noGrp="1"/>
          </p:cNvSpPr>
          <p:nvPr>
            <p:ph type="pic" sz="quarter" idx="12" hasCustomPrompt="1"/>
          </p:nvPr>
        </p:nvSpPr>
        <p:spPr>
          <a:xfrm>
            <a:off x="0" y="0"/>
            <a:ext cx="12192000" cy="6858000"/>
          </a:xfrm>
          <a:custGeom>
            <a:avLst/>
            <a:gdLst>
              <a:gd name="connsiteX0" fmla="*/ 2567885 w 12192000"/>
              <a:gd name="connsiteY0" fmla="*/ 0 h 6858000"/>
              <a:gd name="connsiteX1" fmla="*/ 12192000 w 12192000"/>
              <a:gd name="connsiteY1" fmla="*/ 0 h 6858000"/>
              <a:gd name="connsiteX2" fmla="*/ 12192000 w 12192000"/>
              <a:gd name="connsiteY2" fmla="*/ 974566 h 6858000"/>
              <a:gd name="connsiteX3" fmla="*/ 9624116 w 12192000"/>
              <a:gd name="connsiteY3" fmla="*/ 6858000 h 6858000"/>
              <a:gd name="connsiteX4" fmla="*/ 0 w 12192000"/>
              <a:gd name="connsiteY4" fmla="*/ 6858000 h 6858000"/>
              <a:gd name="connsiteX5" fmla="*/ 0 w 12192000"/>
              <a:gd name="connsiteY5" fmla="*/ 5883437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192000" h="6858000">
                <a:moveTo>
                  <a:pt x="2567885" y="0"/>
                </a:moveTo>
                <a:lnTo>
                  <a:pt x="12192000" y="0"/>
                </a:lnTo>
                <a:lnTo>
                  <a:pt x="12192000" y="974566"/>
                </a:lnTo>
                <a:lnTo>
                  <a:pt x="9624116" y="6858000"/>
                </a:lnTo>
                <a:lnTo>
                  <a:pt x="0" y="6858000"/>
                </a:lnTo>
                <a:lnTo>
                  <a:pt x="0" y="5883437"/>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Tree>
    <p:extLst>
      <p:ext uri="{BB962C8B-B14F-4D97-AF65-F5344CB8AC3E}">
        <p14:creationId xmlns:p14="http://schemas.microsoft.com/office/powerpoint/2010/main" val="9064451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F951E-5C53-0948-802C-467D303BC49C}"/>
              </a:ext>
            </a:extLst>
          </p:cNvPr>
          <p:cNvSpPr>
            <a:spLocks noGrp="1"/>
          </p:cNvSpPr>
          <p:nvPr>
            <p:ph type="title" hasCustomPrompt="1"/>
          </p:nvPr>
        </p:nvSpPr>
        <p:spPr>
          <a:xfrm>
            <a:off x="914400" y="1982415"/>
            <a:ext cx="503758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5" name="Picture Placeholder 17">
            <a:extLst>
              <a:ext uri="{FF2B5EF4-FFF2-40B4-BE49-F238E27FC236}">
                <a16:creationId xmlns:a16="http://schemas.microsoft.com/office/drawing/2014/main" id="{86140599-B847-984C-A8B5-449EBE0FBCE1}"/>
              </a:ext>
            </a:extLst>
          </p:cNvPr>
          <p:cNvSpPr>
            <a:spLocks noGrp="1"/>
          </p:cNvSpPr>
          <p:nvPr>
            <p:ph type="pic" sz="quarter" idx="13" hasCustomPrompt="1"/>
          </p:nvPr>
        </p:nvSpPr>
        <p:spPr>
          <a:xfrm>
            <a:off x="4933555" y="0"/>
            <a:ext cx="7258445" cy="6858000"/>
          </a:xfrm>
          <a:custGeom>
            <a:avLst/>
            <a:gdLst>
              <a:gd name="connsiteX0" fmla="*/ 2993243 w 7258445"/>
              <a:gd name="connsiteY0" fmla="*/ 0 h 6858000"/>
              <a:gd name="connsiteX1" fmla="*/ 7258445 w 7258445"/>
              <a:gd name="connsiteY1" fmla="*/ 0 h 6858000"/>
              <a:gd name="connsiteX2" fmla="*/ 7258445 w 7258445"/>
              <a:gd name="connsiteY2" fmla="*/ 3640067 h 6858000"/>
              <a:gd name="connsiteX3" fmla="*/ 5853946 w 7258445"/>
              <a:gd name="connsiteY3" fmla="*/ 6858000 h 6858000"/>
              <a:gd name="connsiteX4" fmla="*/ 0 w 7258445"/>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258445" h="6858000">
                <a:moveTo>
                  <a:pt x="2993243" y="0"/>
                </a:moveTo>
                <a:lnTo>
                  <a:pt x="7258445" y="0"/>
                </a:lnTo>
                <a:lnTo>
                  <a:pt x="7258445" y="3640067"/>
                </a:lnTo>
                <a:lnTo>
                  <a:pt x="5853946" y="6858000"/>
                </a:lnTo>
                <a:lnTo>
                  <a:pt x="0" y="6858000"/>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6" name="Text Placeholder 6">
            <a:extLst>
              <a:ext uri="{FF2B5EF4-FFF2-40B4-BE49-F238E27FC236}">
                <a16:creationId xmlns:a16="http://schemas.microsoft.com/office/drawing/2014/main" id="{A913D655-E7CD-524A-B684-72FC32B3204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CD40DA3D-51C5-B442-8476-1F7A28446E0D}"/>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1" name="Footer Placeholder 4">
            <a:extLst>
              <a:ext uri="{FF2B5EF4-FFF2-40B4-BE49-F238E27FC236}">
                <a16:creationId xmlns:a16="http://schemas.microsoft.com/office/drawing/2014/main" id="{39A273A0-0289-3541-9324-5FC6170069FC}"/>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a:t>
            </a:r>
            <a:r>
              <a:rPr lang="en-US" baseline="30000"/>
              <a:t>©</a:t>
            </a:r>
            <a:r>
              <a:rPr lang="en-US"/>
              <a:t> Performance Review Institute</a:t>
            </a:r>
            <a:endParaRPr lang="en-US" dirty="0"/>
          </a:p>
        </p:txBody>
      </p:sp>
      <p:pic>
        <p:nvPicPr>
          <p:cNvPr id="9" name="Picture 8">
            <a:extLst>
              <a:ext uri="{FF2B5EF4-FFF2-40B4-BE49-F238E27FC236}">
                <a16:creationId xmlns:a16="http://schemas.microsoft.com/office/drawing/2014/main" id="{4E7AB1D7-25F6-1948-BEA7-D6E7CD23AFD8}"/>
              </a:ext>
            </a:extLst>
          </p:cNvPr>
          <p:cNvPicPr>
            <a:picLocks noChangeAspect="1"/>
          </p:cNvPicPr>
          <p:nvPr/>
        </p:nvPicPr>
        <p:blipFill>
          <a:blip r:embed="rId2"/>
          <a:srcRect/>
          <a:stretch/>
        </p:blipFill>
        <p:spPr>
          <a:xfrm>
            <a:off x="855674" y="1065350"/>
            <a:ext cx="3591051" cy="644072"/>
          </a:xfrm>
          <a:prstGeom prst="rect">
            <a:avLst/>
          </a:prstGeom>
        </p:spPr>
      </p:pic>
    </p:spTree>
    <p:extLst>
      <p:ext uri="{BB962C8B-B14F-4D97-AF65-F5344CB8AC3E}">
        <p14:creationId xmlns:p14="http://schemas.microsoft.com/office/powerpoint/2010/main" val="495055770"/>
      </p:ext>
    </p:extLst>
  </p:cSld>
  <p:clrMapOvr>
    <a:masterClrMapping/>
  </p:clrMapOvr>
  <p:extLst>
    <p:ext uri="{DCECCB84-F9BA-43D5-87BE-67443E8EF086}">
      <p15:sldGuideLst xmlns:p15="http://schemas.microsoft.com/office/powerpoint/2012/main">
        <p15:guide id="1" orient="horz" pos="2160">
          <p15:clr>
            <a:srgbClr val="FBAE40"/>
          </p15:clr>
        </p15:guide>
        <p15:guide id="2" pos="57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3 (no phot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CC866321-511F-B64C-9093-01F876BEF977}"/>
              </a:ext>
            </a:extLst>
          </p:cNvPr>
          <p:cNvSpPr/>
          <p:nvPr/>
        </p:nvSpPr>
        <p:spPr>
          <a:xfrm flipH="1" flipV="1">
            <a:off x="6934876" y="0"/>
            <a:ext cx="8835416" cy="6858000"/>
          </a:xfrm>
          <a:custGeom>
            <a:avLst/>
            <a:gdLst>
              <a:gd name="connsiteX0" fmla="*/ 445 w 8835416"/>
              <a:gd name="connsiteY0" fmla="*/ 6856971 h 6858000"/>
              <a:gd name="connsiteX1" fmla="*/ 445 w 8835416"/>
              <a:gd name="connsiteY1" fmla="*/ 6858000 h 6858000"/>
              <a:gd name="connsiteX2" fmla="*/ 0 w 8835416"/>
              <a:gd name="connsiteY2" fmla="*/ 6858000 h 6858000"/>
              <a:gd name="connsiteX3" fmla="*/ 3554858 w 8835416"/>
              <a:gd name="connsiteY3" fmla="*/ 0 h 6858000"/>
              <a:gd name="connsiteX4" fmla="*/ 8835416 w 8835416"/>
              <a:gd name="connsiteY4" fmla="*/ 0 h 6858000"/>
              <a:gd name="connsiteX5" fmla="*/ 5871251 w 8835416"/>
              <a:gd name="connsiteY5" fmla="*/ 6858000 h 6858000"/>
              <a:gd name="connsiteX6" fmla="*/ 3554858 w 8835416"/>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835416" h="6858000">
                <a:moveTo>
                  <a:pt x="445" y="6856971"/>
                </a:moveTo>
                <a:lnTo>
                  <a:pt x="445" y="6858000"/>
                </a:lnTo>
                <a:lnTo>
                  <a:pt x="0" y="6858000"/>
                </a:lnTo>
                <a:close/>
                <a:moveTo>
                  <a:pt x="3554858" y="0"/>
                </a:moveTo>
                <a:lnTo>
                  <a:pt x="8835416" y="0"/>
                </a:lnTo>
                <a:lnTo>
                  <a:pt x="5871251" y="6858000"/>
                </a:lnTo>
                <a:lnTo>
                  <a:pt x="3554858" y="685800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itle 1">
            <a:extLst>
              <a:ext uri="{FF2B5EF4-FFF2-40B4-BE49-F238E27FC236}">
                <a16:creationId xmlns:a16="http://schemas.microsoft.com/office/drawing/2014/main" id="{76814BCF-7891-6640-8E71-861644BCA911}"/>
              </a:ext>
            </a:extLst>
          </p:cNvPr>
          <p:cNvSpPr>
            <a:spLocks noGrp="1"/>
          </p:cNvSpPr>
          <p:nvPr>
            <p:ph type="title" hasCustomPrompt="1"/>
          </p:nvPr>
        </p:nvSpPr>
        <p:spPr>
          <a:xfrm>
            <a:off x="914400" y="1982415"/>
            <a:ext cx="5757664" cy="1097215"/>
          </a:xfrm>
        </p:spPr>
        <p:txBody>
          <a:bodyPr>
            <a:noAutofit/>
          </a:bodyPr>
          <a:lstStyle>
            <a:lvl1pPr algn="l">
              <a:defRPr sz="3400" b="1" i="0">
                <a:solidFill>
                  <a:schemeClr val="accent5"/>
                </a:solidFill>
                <a:latin typeface="+mj-lt"/>
              </a:defRPr>
            </a:lvl1pPr>
          </a:lstStyle>
          <a:p>
            <a:r>
              <a:rPr lang="en-US" dirty="0"/>
              <a:t>CLICK TO EDIT MASTER TITLE STYLE</a:t>
            </a:r>
          </a:p>
        </p:txBody>
      </p:sp>
      <p:sp>
        <p:nvSpPr>
          <p:cNvPr id="10" name="Text Placeholder 6">
            <a:extLst>
              <a:ext uri="{FF2B5EF4-FFF2-40B4-BE49-F238E27FC236}">
                <a16:creationId xmlns:a16="http://schemas.microsoft.com/office/drawing/2014/main" id="{690EA9CA-612C-6C40-894F-B58ABFC52E52}"/>
              </a:ext>
            </a:extLst>
          </p:cNvPr>
          <p:cNvSpPr>
            <a:spLocks noGrp="1"/>
          </p:cNvSpPr>
          <p:nvPr>
            <p:ph type="body" sz="quarter" idx="14" hasCustomPrompt="1"/>
          </p:nvPr>
        </p:nvSpPr>
        <p:spPr>
          <a:xfrm>
            <a:off x="914400" y="3092767"/>
            <a:ext cx="3763328" cy="1008931"/>
          </a:xfrm>
        </p:spPr>
        <p:txBody>
          <a:bodyPr>
            <a:noAutofit/>
          </a:bodyPr>
          <a:lstStyle>
            <a:lvl1pPr marL="0" indent="0" algn="l">
              <a:buNone/>
              <a:defRPr sz="2200" b="0" i="0" cap="all" baseline="0">
                <a:solidFill>
                  <a:schemeClr val="accent5"/>
                </a:solidFill>
                <a:latin typeface="+mn-lt"/>
              </a:defRPr>
            </a:lvl1pPr>
          </a:lstStyle>
          <a:p>
            <a:pPr lvl="0"/>
            <a:r>
              <a:rPr lang="en-US" dirty="0"/>
              <a:t>CLICK TO EDIT MASTER TEXT STYLES</a:t>
            </a:r>
          </a:p>
        </p:txBody>
      </p:sp>
      <p:sp>
        <p:nvSpPr>
          <p:cNvPr id="11" name="Text Placeholder 14">
            <a:extLst>
              <a:ext uri="{FF2B5EF4-FFF2-40B4-BE49-F238E27FC236}">
                <a16:creationId xmlns:a16="http://schemas.microsoft.com/office/drawing/2014/main" id="{7470CB4D-E664-1E48-8483-279259CDEB84}"/>
              </a:ext>
            </a:extLst>
          </p:cNvPr>
          <p:cNvSpPr>
            <a:spLocks noGrp="1"/>
          </p:cNvSpPr>
          <p:nvPr>
            <p:ph type="body" sz="quarter" idx="15"/>
          </p:nvPr>
        </p:nvSpPr>
        <p:spPr>
          <a:xfrm>
            <a:off x="914400" y="5366752"/>
            <a:ext cx="3763328" cy="785235"/>
          </a:xfrm>
        </p:spPr>
        <p:txBody>
          <a:bodyPr/>
          <a:lstStyle>
            <a:lvl1pPr marL="0" indent="0" algn="l">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2" name="Footer Placeholder 4">
            <a:extLst>
              <a:ext uri="{FF2B5EF4-FFF2-40B4-BE49-F238E27FC236}">
                <a16:creationId xmlns:a16="http://schemas.microsoft.com/office/drawing/2014/main" id="{E4DD5BED-17B7-E842-A173-AEB4DDF962ED}"/>
              </a:ext>
            </a:extLst>
          </p:cNvPr>
          <p:cNvSpPr>
            <a:spLocks noGrp="1"/>
          </p:cNvSpPr>
          <p:nvPr>
            <p:ph type="ftr" sz="quarter" idx="16"/>
          </p:nvPr>
        </p:nvSpPr>
        <p:spPr>
          <a:xfrm>
            <a:off x="914400" y="6381328"/>
            <a:ext cx="2535386" cy="184262"/>
          </a:xfrm>
        </p:spPr>
        <p:txBody>
          <a:bodyPr/>
          <a:lstStyle>
            <a:lvl1pPr algn="l">
              <a:defRPr>
                <a:solidFill>
                  <a:schemeClr val="accent3"/>
                </a:solidFill>
              </a:defRPr>
            </a:lvl1pPr>
          </a:lstStyle>
          <a:p>
            <a:r>
              <a:rPr lang="en-US"/>
              <a:t>Copyright</a:t>
            </a:r>
            <a:r>
              <a:rPr lang="en-US" baseline="30000"/>
              <a:t>©</a:t>
            </a:r>
            <a:r>
              <a:rPr lang="en-US"/>
              <a:t> Performance Review Institute</a:t>
            </a:r>
            <a:endParaRPr lang="en-US" dirty="0"/>
          </a:p>
        </p:txBody>
      </p:sp>
      <p:pic>
        <p:nvPicPr>
          <p:cNvPr id="13" name="Picture 12">
            <a:extLst>
              <a:ext uri="{FF2B5EF4-FFF2-40B4-BE49-F238E27FC236}">
                <a16:creationId xmlns:a16="http://schemas.microsoft.com/office/drawing/2014/main" id="{94E5E7CB-3E90-554E-A5C6-C812CEBA82F0}"/>
              </a:ext>
            </a:extLst>
          </p:cNvPr>
          <p:cNvPicPr>
            <a:picLocks noChangeAspect="1"/>
          </p:cNvPicPr>
          <p:nvPr/>
        </p:nvPicPr>
        <p:blipFill>
          <a:blip r:embed="rId2"/>
          <a:srcRect/>
          <a:stretch/>
        </p:blipFill>
        <p:spPr>
          <a:xfrm>
            <a:off x="855674" y="1065350"/>
            <a:ext cx="3591051" cy="644072"/>
          </a:xfrm>
          <a:prstGeom prst="rect">
            <a:avLst/>
          </a:prstGeom>
        </p:spPr>
      </p:pic>
    </p:spTree>
    <p:extLst>
      <p:ext uri="{BB962C8B-B14F-4D97-AF65-F5344CB8AC3E}">
        <p14:creationId xmlns:p14="http://schemas.microsoft.com/office/powerpoint/2010/main" val="325855779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Break 1 Blue">
    <p:bg>
      <p:bgPr>
        <a:solidFill>
          <a:schemeClr val="accent4"/>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C3243-A20E-F640-BB5F-E2DF8E9269EC}"/>
              </a:ext>
            </a:extLst>
          </p:cNvPr>
          <p:cNvSpPr>
            <a:spLocks noGrp="1"/>
          </p:cNvSpPr>
          <p:nvPr>
            <p:ph type="title" hasCustomPrompt="1"/>
          </p:nvPr>
        </p:nvSpPr>
        <p:spPr>
          <a:xfrm>
            <a:off x="914400" y="1629543"/>
            <a:ext cx="5126502" cy="1008931"/>
          </a:xfrm>
        </p:spPr>
        <p:txBody>
          <a:bodyPr anchor="t">
            <a:noAutofit/>
          </a:bodyPr>
          <a:lstStyle>
            <a:lvl1pPr>
              <a:defRPr sz="3400" b="1" i="0">
                <a:solidFill>
                  <a:schemeClr val="bg1"/>
                </a:solidFill>
                <a:latin typeface="+mj-lt"/>
              </a:defRPr>
            </a:lvl1pPr>
          </a:lstStyle>
          <a:p>
            <a:r>
              <a:rPr lang="en-US" dirty="0"/>
              <a:t>CLICK TO EDIT MASTER TITLE STYLE</a:t>
            </a:r>
          </a:p>
        </p:txBody>
      </p:sp>
      <p:sp>
        <p:nvSpPr>
          <p:cNvPr id="4" name="Text Placeholder 6">
            <a:extLst>
              <a:ext uri="{FF2B5EF4-FFF2-40B4-BE49-F238E27FC236}">
                <a16:creationId xmlns:a16="http://schemas.microsoft.com/office/drawing/2014/main" id="{39545DA9-C886-BD4C-852A-5BFA1D1C46A7}"/>
              </a:ext>
            </a:extLst>
          </p:cNvPr>
          <p:cNvSpPr>
            <a:spLocks noGrp="1"/>
          </p:cNvSpPr>
          <p:nvPr>
            <p:ph type="body" sz="quarter" idx="10" hasCustomPrompt="1"/>
          </p:nvPr>
        </p:nvSpPr>
        <p:spPr>
          <a:xfrm>
            <a:off x="914399" y="2671784"/>
            <a:ext cx="4198339" cy="1008931"/>
          </a:xfrm>
        </p:spPr>
        <p:txBody>
          <a:bodyPr anchor="t">
            <a:noAutofit/>
          </a:bodyPr>
          <a:lstStyle>
            <a:lvl1pPr marL="0" indent="0" algn="l">
              <a:buNone/>
              <a:defRPr sz="2200" b="0" i="0" cap="all" baseline="0">
                <a:solidFill>
                  <a:schemeClr val="bg1"/>
                </a:solidFill>
                <a:latin typeface="+mn-lt"/>
                <a:cs typeface="Arial" panose="020B0604020202020204" pitchFamily="34" charset="0"/>
              </a:defRPr>
            </a:lvl1pPr>
          </a:lstStyle>
          <a:p>
            <a:pPr lvl="0"/>
            <a:r>
              <a:rPr lang="en-US" dirty="0"/>
              <a:t>CLICK TO EDIT MASTER TEXT STYLES</a:t>
            </a:r>
          </a:p>
        </p:txBody>
      </p:sp>
      <p:sp>
        <p:nvSpPr>
          <p:cNvPr id="9" name="Picture Placeholder 4">
            <a:extLst>
              <a:ext uri="{FF2B5EF4-FFF2-40B4-BE49-F238E27FC236}">
                <a16:creationId xmlns:a16="http://schemas.microsoft.com/office/drawing/2014/main" id="{BCF87231-8A0D-7A45-885D-77742E41C0CD}"/>
              </a:ext>
            </a:extLst>
          </p:cNvPr>
          <p:cNvSpPr>
            <a:spLocks noGrp="1"/>
          </p:cNvSpPr>
          <p:nvPr>
            <p:ph type="pic" sz="quarter" idx="12" hasCustomPrompt="1"/>
          </p:nvPr>
        </p:nvSpPr>
        <p:spPr>
          <a:xfrm>
            <a:off x="6855000" y="0"/>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2" name="Picture Placeholder 4">
            <a:extLst>
              <a:ext uri="{FF2B5EF4-FFF2-40B4-BE49-F238E27FC236}">
                <a16:creationId xmlns:a16="http://schemas.microsoft.com/office/drawing/2014/main" id="{A2A3B5C1-4E07-C64F-86B5-B66279128F37}"/>
              </a:ext>
            </a:extLst>
          </p:cNvPr>
          <p:cNvSpPr>
            <a:spLocks noGrp="1"/>
          </p:cNvSpPr>
          <p:nvPr>
            <p:ph type="pic" sz="quarter" idx="13" hasCustomPrompt="1"/>
          </p:nvPr>
        </p:nvSpPr>
        <p:spPr>
          <a:xfrm>
            <a:off x="5848238" y="2359891"/>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13" name="Picture Placeholder 4">
            <a:extLst>
              <a:ext uri="{FF2B5EF4-FFF2-40B4-BE49-F238E27FC236}">
                <a16:creationId xmlns:a16="http://schemas.microsoft.com/office/drawing/2014/main" id="{D4E3C13C-A42C-B54C-921D-C38BCF74DDE8}"/>
              </a:ext>
            </a:extLst>
          </p:cNvPr>
          <p:cNvSpPr>
            <a:spLocks noGrp="1"/>
          </p:cNvSpPr>
          <p:nvPr>
            <p:ph type="pic" sz="quarter" idx="14" hasCustomPrompt="1"/>
          </p:nvPr>
        </p:nvSpPr>
        <p:spPr>
          <a:xfrm>
            <a:off x="4841410" y="4722957"/>
            <a:ext cx="4591163" cy="2134546"/>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Arial" panose="020B0604020202020204" pitchFamily="34" charset="0"/>
                <a:ea typeface="Open Sans" panose="020B0606030504020204" pitchFamily="34" charset="0"/>
                <a:cs typeface="Arial" panose="020B0604020202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 name="Footer Placeholder 2">
            <a:extLst>
              <a:ext uri="{FF2B5EF4-FFF2-40B4-BE49-F238E27FC236}">
                <a16:creationId xmlns:a16="http://schemas.microsoft.com/office/drawing/2014/main" id="{611CC286-33E1-F849-ADD2-6435DD6391E0}"/>
              </a:ext>
            </a:extLst>
          </p:cNvPr>
          <p:cNvSpPr>
            <a:spLocks noGrp="1"/>
          </p:cNvSpPr>
          <p:nvPr>
            <p:ph type="ftr" sz="quarter" idx="15"/>
          </p:nvPr>
        </p:nvSpPr>
        <p:spPr/>
        <p:txBody>
          <a:bodyPr/>
          <a:lstStyle>
            <a:lvl1pPr>
              <a:defRPr>
                <a:solidFill>
                  <a:schemeClr val="bg1"/>
                </a:solidFill>
              </a:defRPr>
            </a:lvl1pPr>
          </a:lstStyle>
          <a:p>
            <a:r>
              <a:rPr lang="en-US"/>
              <a:t>Copyright</a:t>
            </a:r>
            <a:r>
              <a:rPr lang="en-US" baseline="30000"/>
              <a:t>©</a:t>
            </a:r>
            <a:r>
              <a:rPr lang="en-US"/>
              <a:t> Performance Review Institute</a:t>
            </a:r>
            <a:endParaRPr lang="en-US" dirty="0"/>
          </a:p>
        </p:txBody>
      </p:sp>
      <p:sp>
        <p:nvSpPr>
          <p:cNvPr id="5" name="Slide Number Placeholder 4">
            <a:extLst>
              <a:ext uri="{FF2B5EF4-FFF2-40B4-BE49-F238E27FC236}">
                <a16:creationId xmlns:a16="http://schemas.microsoft.com/office/drawing/2014/main" id="{C29EB16D-8C9C-5643-A614-BDB34BEC2318}"/>
              </a:ext>
            </a:extLst>
          </p:cNvPr>
          <p:cNvSpPr>
            <a:spLocks noGrp="1"/>
          </p:cNvSpPr>
          <p:nvPr>
            <p:ph type="sldNum" sz="quarter" idx="16"/>
          </p:nvPr>
        </p:nvSpPr>
        <p:spPr/>
        <p:txBody>
          <a:bodyPr/>
          <a:lstStyle>
            <a:lvl1pPr>
              <a:defRPr>
                <a:solidFill>
                  <a:schemeClr val="bg1"/>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197641029"/>
      </p:ext>
    </p:extLst>
  </p:cSld>
  <p:clrMapOvr>
    <a:masterClrMapping/>
  </p:clrMapOvr>
  <p:extLst>
    <p:ext uri="{DCECCB84-F9BA-43D5-87BE-67443E8EF086}">
      <p15:sldGuideLst xmlns:p15="http://schemas.microsoft.com/office/powerpoint/2012/main">
        <p15:guide id="1" orient="horz" pos="1032">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Section Break 1 White">
    <p:spTree>
      <p:nvGrpSpPr>
        <p:cNvPr id="1" name=""/>
        <p:cNvGrpSpPr/>
        <p:nvPr/>
      </p:nvGrpSpPr>
      <p:grpSpPr>
        <a:xfrm>
          <a:off x="0" y="0"/>
          <a:ext cx="0" cy="0"/>
          <a:chOff x="0" y="0"/>
          <a:chExt cx="0" cy="0"/>
        </a:xfrm>
      </p:grpSpPr>
      <p:sp>
        <p:nvSpPr>
          <p:cNvPr id="47" name="Picture Placeholder 46">
            <a:extLst>
              <a:ext uri="{FF2B5EF4-FFF2-40B4-BE49-F238E27FC236}">
                <a16:creationId xmlns:a16="http://schemas.microsoft.com/office/drawing/2014/main" id="{0FB9F9E3-9140-264B-969F-F18A080EB708}"/>
              </a:ext>
            </a:extLst>
          </p:cNvPr>
          <p:cNvSpPr>
            <a:spLocks noGrp="1"/>
          </p:cNvSpPr>
          <p:nvPr>
            <p:ph type="pic" sz="quarter" idx="17" hasCustomPrompt="1"/>
          </p:nvPr>
        </p:nvSpPr>
        <p:spPr>
          <a:xfrm>
            <a:off x="-1315" y="2510"/>
            <a:ext cx="3872674" cy="4903400"/>
          </a:xfrm>
          <a:custGeom>
            <a:avLst/>
            <a:gdLst>
              <a:gd name="connsiteX0" fmla="*/ 1069503 w 3872674"/>
              <a:gd name="connsiteY0" fmla="*/ 0 h 4903400"/>
              <a:gd name="connsiteX1" fmla="*/ 3872674 w 3872674"/>
              <a:gd name="connsiteY1" fmla="*/ 0 h 4903400"/>
              <a:gd name="connsiteX2" fmla="*/ 1732536 w 3872674"/>
              <a:gd name="connsiteY2" fmla="*/ 4903400 h 4903400"/>
              <a:gd name="connsiteX3" fmla="*/ 1315 w 3872674"/>
              <a:gd name="connsiteY3" fmla="*/ 4903400 h 4903400"/>
              <a:gd name="connsiteX4" fmla="*/ 1315 w 3872674"/>
              <a:gd name="connsiteY4" fmla="*/ 4902865 h 4903400"/>
              <a:gd name="connsiteX5" fmla="*/ 1315 w 3872674"/>
              <a:gd name="connsiteY5" fmla="*/ 4809203 h 4903400"/>
              <a:gd name="connsiteX6" fmla="*/ 1315 w 3872674"/>
              <a:gd name="connsiteY6" fmla="*/ 2450404 h 4903400"/>
              <a:gd name="connsiteX7" fmla="*/ 0 w 3872674"/>
              <a:gd name="connsiteY7" fmla="*/ 2450404 h 4903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872674" h="4903400">
                <a:moveTo>
                  <a:pt x="1069503" y="0"/>
                </a:moveTo>
                <a:lnTo>
                  <a:pt x="3872674" y="0"/>
                </a:lnTo>
                <a:lnTo>
                  <a:pt x="1732536" y="4903400"/>
                </a:lnTo>
                <a:lnTo>
                  <a:pt x="1315" y="4903400"/>
                </a:lnTo>
                <a:lnTo>
                  <a:pt x="1315" y="4902865"/>
                </a:lnTo>
                <a:lnTo>
                  <a:pt x="1315" y="4809203"/>
                </a:lnTo>
                <a:lnTo>
                  <a:pt x="1315" y="2450404"/>
                </a:lnTo>
                <a:lnTo>
                  <a:pt x="0" y="2450404"/>
                </a:lnTo>
                <a:close/>
              </a:path>
            </a:pathLst>
          </a:custGeom>
          <a:pattFill prst="pct5">
            <a:fgClr>
              <a:schemeClr val="accent2"/>
            </a:fgClr>
            <a:bgClr>
              <a:schemeClr val="accent4"/>
            </a:bgClr>
          </a:pattFill>
        </p:spPr>
        <p:txBody>
          <a:bodyPr wrap="square">
            <a:noAutofit/>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2" name="Title 1">
            <a:extLst>
              <a:ext uri="{FF2B5EF4-FFF2-40B4-BE49-F238E27FC236}">
                <a16:creationId xmlns:a16="http://schemas.microsoft.com/office/drawing/2014/main" id="{46D5145A-14DF-D34D-BFAE-9C927CA4DA6E}"/>
              </a:ext>
            </a:extLst>
          </p:cNvPr>
          <p:cNvSpPr>
            <a:spLocks noGrp="1"/>
          </p:cNvSpPr>
          <p:nvPr>
            <p:ph type="title" hasCustomPrompt="1"/>
          </p:nvPr>
        </p:nvSpPr>
        <p:spPr>
          <a:xfrm>
            <a:off x="7205402" y="1600201"/>
            <a:ext cx="4566249" cy="1008932"/>
          </a:xfrm>
        </p:spPr>
        <p:txBody>
          <a:bodyPr anchor="t">
            <a:normAutofit/>
          </a:bodyPr>
          <a:lstStyle>
            <a:lvl1pPr algn="r">
              <a:defRPr sz="3200" b="1" i="0">
                <a:solidFill>
                  <a:schemeClr val="accent5"/>
                </a:solidFill>
                <a:latin typeface="+mj-lt"/>
              </a:defRPr>
            </a:lvl1pPr>
          </a:lstStyle>
          <a:p>
            <a:r>
              <a:rPr lang="en-US" dirty="0">
                <a:solidFill>
                  <a:schemeClr val="accent5"/>
                </a:solidFill>
              </a:rPr>
              <a:t>CLICK TO EDIT MASTER TITLE STYLE</a:t>
            </a:r>
          </a:p>
        </p:txBody>
      </p:sp>
      <p:sp>
        <p:nvSpPr>
          <p:cNvPr id="7" name="Text Placeholder 6">
            <a:extLst>
              <a:ext uri="{FF2B5EF4-FFF2-40B4-BE49-F238E27FC236}">
                <a16:creationId xmlns:a16="http://schemas.microsoft.com/office/drawing/2014/main" id="{A7F6D7E3-3E31-F646-A275-CCC2B55CD223}"/>
              </a:ext>
            </a:extLst>
          </p:cNvPr>
          <p:cNvSpPr>
            <a:spLocks noGrp="1"/>
          </p:cNvSpPr>
          <p:nvPr>
            <p:ph type="body" sz="quarter" idx="10" hasCustomPrompt="1"/>
          </p:nvPr>
        </p:nvSpPr>
        <p:spPr>
          <a:xfrm>
            <a:off x="7205402" y="2620417"/>
            <a:ext cx="4566250" cy="1008931"/>
          </a:xfrm>
        </p:spPr>
        <p:txBody>
          <a:bodyPr anchor="t">
            <a:noAutofit/>
          </a:bodyPr>
          <a:lstStyle>
            <a:lvl1pPr marL="0" indent="0" algn="r">
              <a:buNone/>
              <a:defRPr sz="2200" b="0" i="0" cap="all" baseline="0">
                <a:solidFill>
                  <a:schemeClr val="accent5"/>
                </a:solidFill>
                <a:latin typeface="+mn-lt"/>
              </a:defRPr>
            </a:lvl1pPr>
          </a:lstStyle>
          <a:p>
            <a:pPr lvl="0"/>
            <a:r>
              <a:rPr lang="en-US" dirty="0"/>
              <a:t>CLICK TO EDIT MASTER TEXT STYLES</a:t>
            </a:r>
          </a:p>
        </p:txBody>
      </p:sp>
      <p:sp>
        <p:nvSpPr>
          <p:cNvPr id="8" name="Text Placeholder 14">
            <a:extLst>
              <a:ext uri="{FF2B5EF4-FFF2-40B4-BE49-F238E27FC236}">
                <a16:creationId xmlns:a16="http://schemas.microsoft.com/office/drawing/2014/main" id="{2C5ED2C3-4D2E-4243-86A9-0A07C2309CED}"/>
              </a:ext>
            </a:extLst>
          </p:cNvPr>
          <p:cNvSpPr>
            <a:spLocks noGrp="1"/>
          </p:cNvSpPr>
          <p:nvPr>
            <p:ph type="body" sz="quarter" idx="15"/>
          </p:nvPr>
        </p:nvSpPr>
        <p:spPr>
          <a:xfrm>
            <a:off x="7205402" y="4691643"/>
            <a:ext cx="4566249" cy="785235"/>
          </a:xfrm>
        </p:spPr>
        <p:txBody>
          <a:bodyPr anchor="t"/>
          <a:lstStyle>
            <a:lvl1pPr marL="0" indent="0" algn="r">
              <a:buNone/>
              <a:defRPr sz="2000" b="0" i="0">
                <a:solidFill>
                  <a:schemeClr val="accent5"/>
                </a:solidFill>
                <a:latin typeface="+mn-lt"/>
              </a:defRPr>
            </a:lvl1pPr>
            <a:lvl2pPr>
              <a:defRPr sz="1900" b="0" i="0">
                <a:solidFill>
                  <a:schemeClr val="bg1"/>
                </a:solidFill>
                <a:latin typeface="Gotham-Book" pitchFamily="2" charset="0"/>
              </a:defRPr>
            </a:lvl2pPr>
            <a:lvl3pPr>
              <a:defRPr sz="1800" b="0" i="0">
                <a:solidFill>
                  <a:schemeClr val="bg1"/>
                </a:solidFill>
                <a:latin typeface="Gotham-Book" pitchFamily="2" charset="0"/>
              </a:defRPr>
            </a:lvl3pPr>
            <a:lvl4pPr>
              <a:defRPr sz="1800" b="0" i="0">
                <a:solidFill>
                  <a:schemeClr val="bg1"/>
                </a:solidFill>
                <a:latin typeface="Gotham-Book" pitchFamily="2" charset="0"/>
              </a:defRPr>
            </a:lvl4pPr>
            <a:lvl5pPr>
              <a:defRPr sz="1800" b="0" i="0">
                <a:solidFill>
                  <a:schemeClr val="bg1"/>
                </a:solidFill>
                <a:latin typeface="Gotham-Book" pitchFamily="2" charset="0"/>
              </a:defRPr>
            </a:lvl5pPr>
          </a:lstStyle>
          <a:p>
            <a:pPr lvl="0"/>
            <a:r>
              <a:rPr lang="en-US"/>
              <a:t>Click to edit Master text styles</a:t>
            </a:r>
          </a:p>
        </p:txBody>
      </p:sp>
      <p:sp>
        <p:nvSpPr>
          <p:cNvPr id="13" name="Picture Placeholder 4">
            <a:extLst>
              <a:ext uri="{FF2B5EF4-FFF2-40B4-BE49-F238E27FC236}">
                <a16:creationId xmlns:a16="http://schemas.microsoft.com/office/drawing/2014/main" id="{835F27C5-9942-A644-98EF-161C3DBBB0BF}"/>
              </a:ext>
            </a:extLst>
          </p:cNvPr>
          <p:cNvSpPr>
            <a:spLocks noGrp="1"/>
          </p:cNvSpPr>
          <p:nvPr>
            <p:ph type="pic" sz="quarter" idx="16" hasCustomPrompt="1"/>
          </p:nvPr>
        </p:nvSpPr>
        <p:spPr>
          <a:xfrm>
            <a:off x="1178091" y="1954600"/>
            <a:ext cx="4943309" cy="4903400"/>
          </a:xfrm>
          <a:prstGeom prst="parallelogram">
            <a:avLst>
              <a:gd name="adj" fmla="val 43646"/>
            </a:avLst>
          </a:prstGeom>
          <a:pattFill prst="pct5">
            <a:fgClr>
              <a:schemeClr val="accent2"/>
            </a:fgClr>
            <a:bgClr>
              <a:schemeClr val="accent4"/>
            </a:bgClr>
          </a:pattFill>
        </p:spPr>
        <p:txBody>
          <a:bodyPr/>
          <a:lstStyle>
            <a:lvl1pPr marL="228600" marR="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sz="1600" b="0">
                <a:solidFill>
                  <a:schemeClr val="bg2"/>
                </a:solidFill>
                <a:latin typeface="+mn-lt"/>
                <a:ea typeface="Open Sans" panose="020B0606030504020204" pitchFamily="34" charset="0"/>
                <a:cs typeface="Open Sans" panose="020B0606030504020204" pitchFamily="34" charset="0"/>
              </a:defRPr>
            </a:lvl1pPr>
          </a:lstStyle>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lang="en-US" dirty="0"/>
              <a:t>Click to add photo (delete to add different photo)</a:t>
            </a:r>
          </a:p>
        </p:txBody>
      </p:sp>
      <p:sp>
        <p:nvSpPr>
          <p:cNvPr id="36" name="Freeform 35">
            <a:extLst>
              <a:ext uri="{FF2B5EF4-FFF2-40B4-BE49-F238E27FC236}">
                <a16:creationId xmlns:a16="http://schemas.microsoft.com/office/drawing/2014/main" id="{C7251F0F-7EFB-1745-918D-3D1CC276EE33}"/>
              </a:ext>
            </a:extLst>
          </p:cNvPr>
          <p:cNvSpPr/>
          <p:nvPr/>
        </p:nvSpPr>
        <p:spPr>
          <a:xfrm>
            <a:off x="3389955" y="0"/>
            <a:ext cx="3532123" cy="1702102"/>
          </a:xfrm>
          <a:custGeom>
            <a:avLst/>
            <a:gdLst>
              <a:gd name="connsiteX0" fmla="*/ 728952 w 3532123"/>
              <a:gd name="connsiteY0" fmla="*/ 0 h 1670146"/>
              <a:gd name="connsiteX1" fmla="*/ 3532123 w 3532123"/>
              <a:gd name="connsiteY1" fmla="*/ 0 h 1670146"/>
              <a:gd name="connsiteX2" fmla="*/ 2803171 w 3532123"/>
              <a:gd name="connsiteY2" fmla="*/ 1670146 h 1670146"/>
              <a:gd name="connsiteX3" fmla="*/ 0 w 3532123"/>
              <a:gd name="connsiteY3" fmla="*/ 1670146 h 1670146"/>
              <a:gd name="connsiteX4" fmla="*/ 728952 w 3532123"/>
              <a:gd name="connsiteY4" fmla="*/ 0 h 16701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32123" h="1670146">
                <a:moveTo>
                  <a:pt x="728952" y="0"/>
                </a:moveTo>
                <a:lnTo>
                  <a:pt x="3532123" y="0"/>
                </a:lnTo>
                <a:lnTo>
                  <a:pt x="2803171" y="1670146"/>
                </a:lnTo>
                <a:lnTo>
                  <a:pt x="0" y="1670146"/>
                </a:lnTo>
                <a:lnTo>
                  <a:pt x="728952"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a:extLst>
              <a:ext uri="{FF2B5EF4-FFF2-40B4-BE49-F238E27FC236}">
                <a16:creationId xmlns:a16="http://schemas.microsoft.com/office/drawing/2014/main" id="{AB8AC9E4-DE48-F74B-A508-AA253DBEDAB9}"/>
              </a:ext>
            </a:extLst>
          </p:cNvPr>
          <p:cNvSpPr/>
          <p:nvPr/>
        </p:nvSpPr>
        <p:spPr>
          <a:xfrm>
            <a:off x="-1" y="5155898"/>
            <a:ext cx="1671801" cy="1702102"/>
          </a:xfrm>
          <a:custGeom>
            <a:avLst/>
            <a:gdLst>
              <a:gd name="connsiteX0" fmla="*/ 0 w 1671801"/>
              <a:gd name="connsiteY0" fmla="*/ 0 h 1702102"/>
              <a:gd name="connsiteX1" fmla="*/ 1671801 w 1671801"/>
              <a:gd name="connsiteY1" fmla="*/ 0 h 1702102"/>
              <a:gd name="connsiteX2" fmla="*/ 942849 w 1671801"/>
              <a:gd name="connsiteY2" fmla="*/ 1702102 h 1702102"/>
              <a:gd name="connsiteX3" fmla="*/ 0 w 1671801"/>
              <a:gd name="connsiteY3" fmla="*/ 1702102 h 1702102"/>
              <a:gd name="connsiteX4" fmla="*/ 0 w 1671801"/>
              <a:gd name="connsiteY4" fmla="*/ 0 h 17021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1801" h="1702102">
                <a:moveTo>
                  <a:pt x="0" y="0"/>
                </a:moveTo>
                <a:lnTo>
                  <a:pt x="1671801" y="0"/>
                </a:lnTo>
                <a:lnTo>
                  <a:pt x="942849" y="1702102"/>
                </a:lnTo>
                <a:lnTo>
                  <a:pt x="0" y="1702102"/>
                </a:lnTo>
                <a:lnTo>
                  <a:pt x="0" y="0"/>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Footer Placeholder 2">
            <a:extLst>
              <a:ext uri="{FF2B5EF4-FFF2-40B4-BE49-F238E27FC236}">
                <a16:creationId xmlns:a16="http://schemas.microsoft.com/office/drawing/2014/main" id="{BF2FD1AD-3D5F-DF43-AE86-0F81297517E7}"/>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6A065DD1-4544-D845-BAC8-0DCF242E3D7F}"/>
              </a:ext>
            </a:extLst>
          </p:cNvPr>
          <p:cNvSpPr>
            <a:spLocks noGrp="1"/>
          </p:cNvSpPr>
          <p:nvPr>
            <p:ph type="sldNum" sz="quarter" idx="19"/>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17CFD6B5-7FCB-AA44-B6A4-D3EAC32CD3B3}"/>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80137750"/>
      </p:ext>
    </p:extLst>
  </p:cSld>
  <p:clrMapOvr>
    <a:masterClrMapping/>
  </p:clrMapOvr>
  <p:extLst>
    <p:ext uri="{DCECCB84-F9BA-43D5-87BE-67443E8EF086}">
      <p15:sldGuideLst xmlns:p15="http://schemas.microsoft.com/office/powerpoint/2012/main">
        <p15:guide id="1" orient="horz" pos="1008">
          <p15:clr>
            <a:srgbClr val="FBAE40"/>
          </p15:clr>
        </p15:guide>
        <p15:guide id="2" pos="7104">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Break 3">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28059B5-EDC7-BC42-B66E-F5E9E41410DE}"/>
              </a:ext>
            </a:extLst>
          </p:cNvPr>
          <p:cNvGrpSpPr/>
          <p:nvPr/>
        </p:nvGrpSpPr>
        <p:grpSpPr>
          <a:xfrm>
            <a:off x="2971687" y="0"/>
            <a:ext cx="6248627" cy="6858000"/>
            <a:chOff x="3334412" y="0"/>
            <a:chExt cx="5178769" cy="6858000"/>
          </a:xfrm>
        </p:grpSpPr>
        <p:sp>
          <p:nvSpPr>
            <p:cNvPr id="8" name="Parallelogram 7">
              <a:extLst>
                <a:ext uri="{FF2B5EF4-FFF2-40B4-BE49-F238E27FC236}">
                  <a16:creationId xmlns:a16="http://schemas.microsoft.com/office/drawing/2014/main" id="{CB622A1C-79B7-4148-9D71-48444AFB701D}"/>
                </a:ext>
              </a:extLst>
            </p:cNvPr>
            <p:cNvSpPr/>
            <p:nvPr/>
          </p:nvSpPr>
          <p:spPr>
            <a:xfrm>
              <a:off x="4905839" y="0"/>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Parallelogram 9">
              <a:extLst>
                <a:ext uri="{FF2B5EF4-FFF2-40B4-BE49-F238E27FC236}">
                  <a16:creationId xmlns:a16="http://schemas.microsoft.com/office/drawing/2014/main" id="{7A823083-F2EB-6847-8215-0026EF10FA13}"/>
                </a:ext>
              </a:extLst>
            </p:cNvPr>
            <p:cNvSpPr/>
            <p:nvPr/>
          </p:nvSpPr>
          <p:spPr>
            <a:xfrm>
              <a:off x="3334412" y="4381928"/>
              <a:ext cx="3607342" cy="2476072"/>
            </a:xfrm>
            <a:prstGeom prst="parallelogram">
              <a:avLst>
                <a:gd name="adj" fmla="val 43257"/>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1" name="Title 10">
            <a:extLst>
              <a:ext uri="{FF2B5EF4-FFF2-40B4-BE49-F238E27FC236}">
                <a16:creationId xmlns:a16="http://schemas.microsoft.com/office/drawing/2014/main" id="{275C66F6-5FB4-264A-9CBF-5BE1734ADA4C}"/>
              </a:ext>
            </a:extLst>
          </p:cNvPr>
          <p:cNvSpPr>
            <a:spLocks noGrp="1"/>
          </p:cNvSpPr>
          <p:nvPr>
            <p:ph type="title" hasCustomPrompt="1"/>
          </p:nvPr>
        </p:nvSpPr>
        <p:spPr>
          <a:xfrm>
            <a:off x="838200" y="2949765"/>
            <a:ext cx="10515600" cy="569823"/>
          </a:xfrm>
        </p:spPr>
        <p:txBody>
          <a:bodyPr anchor="t">
            <a:normAutofit/>
          </a:bodyPr>
          <a:lstStyle>
            <a:lvl1pPr algn="ctr">
              <a:defRPr sz="3200" b="1" i="0">
                <a:solidFill>
                  <a:schemeClr val="accent5"/>
                </a:solidFill>
                <a:latin typeface="+mj-lt"/>
              </a:defRPr>
            </a:lvl1pPr>
          </a:lstStyle>
          <a:p>
            <a:r>
              <a:rPr lang="en-US" dirty="0"/>
              <a:t>CLICK TO EDIT MASTER TITLE STYLE</a:t>
            </a:r>
          </a:p>
        </p:txBody>
      </p:sp>
      <p:sp>
        <p:nvSpPr>
          <p:cNvPr id="12" name="Text Placeholder 6">
            <a:extLst>
              <a:ext uri="{FF2B5EF4-FFF2-40B4-BE49-F238E27FC236}">
                <a16:creationId xmlns:a16="http://schemas.microsoft.com/office/drawing/2014/main" id="{C84C4361-3ABF-2446-8E6E-EAE2C8F230C3}"/>
              </a:ext>
            </a:extLst>
          </p:cNvPr>
          <p:cNvSpPr>
            <a:spLocks noGrp="1"/>
          </p:cNvSpPr>
          <p:nvPr>
            <p:ph type="body" sz="quarter" idx="10" hasCustomPrompt="1"/>
          </p:nvPr>
        </p:nvSpPr>
        <p:spPr>
          <a:xfrm>
            <a:off x="838200" y="3527234"/>
            <a:ext cx="10515600" cy="381000"/>
          </a:xfrm>
          <a:ln>
            <a:noFill/>
          </a:ln>
        </p:spPr>
        <p:txBody>
          <a:bodyPr anchor="t">
            <a:noAutofit/>
          </a:bodyPr>
          <a:lstStyle>
            <a:lvl1pPr marL="0" indent="0" algn="ctr">
              <a:buNone/>
              <a:defRPr sz="2200" b="0" i="0" cap="all" baseline="0">
                <a:solidFill>
                  <a:schemeClr val="accent5"/>
                </a:solidFill>
                <a:latin typeface="+mn-lt"/>
              </a:defRPr>
            </a:lvl1pPr>
          </a:lstStyle>
          <a:p>
            <a:pPr lvl="0"/>
            <a:r>
              <a:rPr lang="en-US" dirty="0"/>
              <a:t>CLICK TO EDIT MASTER TEXT STYLES</a:t>
            </a:r>
          </a:p>
        </p:txBody>
      </p:sp>
      <p:sp>
        <p:nvSpPr>
          <p:cNvPr id="3" name="Footer Placeholder 2">
            <a:extLst>
              <a:ext uri="{FF2B5EF4-FFF2-40B4-BE49-F238E27FC236}">
                <a16:creationId xmlns:a16="http://schemas.microsoft.com/office/drawing/2014/main" id="{EACC8704-4F07-F647-9D74-B019C1C2AEDF}"/>
              </a:ext>
            </a:extLst>
          </p:cNvPr>
          <p:cNvSpPr>
            <a:spLocks noGrp="1"/>
          </p:cNvSpPr>
          <p:nvPr>
            <p:ph type="ftr" sz="quarter" idx="11"/>
          </p:nvPr>
        </p:nvSpPr>
        <p:spPr/>
        <p:txBody>
          <a:bodyPr/>
          <a:lstStyle/>
          <a:p>
            <a:r>
              <a:rPr lang="en-US"/>
              <a:t>Copyright</a:t>
            </a:r>
            <a:r>
              <a:rPr lang="en-US" baseline="30000"/>
              <a:t>©</a:t>
            </a:r>
            <a:r>
              <a:rPr lang="en-US"/>
              <a:t> Performance Review Institute</a:t>
            </a:r>
            <a:endParaRPr lang="en-US" dirty="0"/>
          </a:p>
        </p:txBody>
      </p:sp>
      <p:sp>
        <p:nvSpPr>
          <p:cNvPr id="4" name="Slide Number Placeholder 3">
            <a:extLst>
              <a:ext uri="{FF2B5EF4-FFF2-40B4-BE49-F238E27FC236}">
                <a16:creationId xmlns:a16="http://schemas.microsoft.com/office/drawing/2014/main" id="{F9981A1F-A8EB-DC43-A6B3-1127FA737422}"/>
              </a:ext>
            </a:extLst>
          </p:cNvPr>
          <p:cNvSpPr>
            <a:spLocks noGrp="1"/>
          </p:cNvSpPr>
          <p:nvPr>
            <p:ph type="sldNum" sz="quarter" idx="12"/>
          </p:nvPr>
        </p:nvSpPr>
        <p:spPr/>
        <p:txBody>
          <a:bodyPr/>
          <a:lstStyle/>
          <a:p>
            <a:fld id="{836C8E4F-BDC4-414D-910C-516BEB09BCD1}" type="slidenum">
              <a:rPr lang="en-US" smtClean="0"/>
              <a:t>‹#›</a:t>
            </a:fld>
            <a:endParaRPr lang="en-US"/>
          </a:p>
        </p:txBody>
      </p:sp>
      <p:pic>
        <p:nvPicPr>
          <p:cNvPr id="14" name="Picture 13">
            <a:extLst>
              <a:ext uri="{FF2B5EF4-FFF2-40B4-BE49-F238E27FC236}">
                <a16:creationId xmlns:a16="http://schemas.microsoft.com/office/drawing/2014/main" id="{F2FE5A3E-44D4-A245-BBA1-F4E28B00BD0A}"/>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2179140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Preliminary Slides Text">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3DEE847A-D663-3340-94A5-379816666CB0}"/>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10363200" cy="3384376"/>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A70866E3-8CAA-0340-8BE9-E0FEDEB4E6F9}"/>
              </a:ext>
            </a:extLst>
          </p:cNvPr>
          <p:cNvSpPr>
            <a:spLocks noGrp="1"/>
          </p:cNvSpPr>
          <p:nvPr>
            <p:ph type="ftr" sz="quarter" idx="17"/>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2F5F9AAC-7742-A44B-B24B-9E9416109482}"/>
              </a:ext>
            </a:extLst>
          </p:cNvPr>
          <p:cNvSpPr>
            <a:spLocks noGrp="1"/>
          </p:cNvSpPr>
          <p:nvPr>
            <p:ph type="sldNum" sz="quarter" idx="18"/>
          </p:nvPr>
        </p:nvSpPr>
        <p:spPr/>
        <p:txBody>
          <a:bodyPr/>
          <a:lstStyle/>
          <a:p>
            <a:fld id="{836C8E4F-BDC4-414D-910C-516BEB09BCD1}" type="slidenum">
              <a:rPr lang="en-US" smtClean="0"/>
              <a:t>‹#›</a:t>
            </a:fld>
            <a:endParaRPr lang="en-US"/>
          </a:p>
        </p:txBody>
      </p:sp>
      <p:pic>
        <p:nvPicPr>
          <p:cNvPr id="15" name="Picture 14">
            <a:extLst>
              <a:ext uri="{FF2B5EF4-FFF2-40B4-BE49-F238E27FC236}">
                <a16:creationId xmlns:a16="http://schemas.microsoft.com/office/drawing/2014/main" id="{9DD851BB-E0AB-5645-9020-A497921400D5}"/>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2712835304"/>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reliminary Slides Imag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2DFC9AD-2C95-BF4D-B041-E4091C603F54}"/>
              </a:ext>
            </a:extLst>
          </p:cNvPr>
          <p:cNvSpPr/>
          <p:nvPr/>
        </p:nvSpPr>
        <p:spPr>
          <a:xfrm>
            <a:off x="0" y="791706"/>
            <a:ext cx="12192000" cy="541228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itle 16">
            <a:extLst>
              <a:ext uri="{FF2B5EF4-FFF2-40B4-BE49-F238E27FC236}">
                <a16:creationId xmlns:a16="http://schemas.microsoft.com/office/drawing/2014/main" id="{7CDF4B2F-5A2F-524A-897F-3C073A5860BE}"/>
              </a:ext>
            </a:extLst>
          </p:cNvPr>
          <p:cNvSpPr>
            <a:spLocks noGrp="1"/>
          </p:cNvSpPr>
          <p:nvPr>
            <p:ph type="title" hasCustomPrompt="1"/>
          </p:nvPr>
        </p:nvSpPr>
        <p:spPr>
          <a:xfrm>
            <a:off x="914400" y="1314464"/>
            <a:ext cx="10363200" cy="504106"/>
          </a:xfrm>
          <a:ln>
            <a:noFill/>
          </a:ln>
        </p:spPr>
        <p:txBody>
          <a:bodyPr anchor="t">
            <a:noAutofit/>
          </a:bodyPr>
          <a:lstStyle>
            <a:lvl1pPr>
              <a:defRPr sz="3200" b="1" i="0">
                <a:solidFill>
                  <a:schemeClr val="bg1"/>
                </a:solidFill>
                <a:latin typeface="+mj-lt"/>
              </a:defRPr>
            </a:lvl1pPr>
          </a:lstStyle>
          <a:p>
            <a:r>
              <a:rPr lang="en-US" dirty="0"/>
              <a:t>CLICK TO EDIT MASTER TITLE STYLE</a:t>
            </a:r>
          </a:p>
        </p:txBody>
      </p:sp>
      <p:sp>
        <p:nvSpPr>
          <p:cNvPr id="18" name="Text Placeholder 6">
            <a:extLst>
              <a:ext uri="{FF2B5EF4-FFF2-40B4-BE49-F238E27FC236}">
                <a16:creationId xmlns:a16="http://schemas.microsoft.com/office/drawing/2014/main" id="{3D17E01F-424A-A245-8179-611363647E7F}"/>
              </a:ext>
            </a:extLst>
          </p:cNvPr>
          <p:cNvSpPr>
            <a:spLocks noGrp="1"/>
          </p:cNvSpPr>
          <p:nvPr>
            <p:ph type="body" sz="quarter" idx="10" hasCustomPrompt="1"/>
          </p:nvPr>
        </p:nvSpPr>
        <p:spPr>
          <a:xfrm>
            <a:off x="914400" y="1849389"/>
            <a:ext cx="10363200" cy="381000"/>
          </a:xfrm>
          <a:ln>
            <a:noFill/>
          </a:ln>
        </p:spPr>
        <p:txBody>
          <a:bodyPr anchor="t">
            <a:noAutofit/>
          </a:bodyPr>
          <a:lstStyle>
            <a:lvl1pPr marL="0" indent="0" algn="l">
              <a:buNone/>
              <a:defRPr sz="2200" b="0" i="0" cap="all" baseline="0">
                <a:solidFill>
                  <a:schemeClr val="bg1"/>
                </a:solidFill>
                <a:latin typeface="+mn-lt"/>
              </a:defRPr>
            </a:lvl1pPr>
          </a:lstStyle>
          <a:p>
            <a:pPr lvl="0"/>
            <a:r>
              <a:rPr lang="en-US" dirty="0"/>
              <a:t>CLICK TO EDIT MASTER TEXT STYLES</a:t>
            </a:r>
          </a:p>
        </p:txBody>
      </p:sp>
      <p:sp>
        <p:nvSpPr>
          <p:cNvPr id="11" name="Picture Placeholder 2">
            <a:extLst>
              <a:ext uri="{FF2B5EF4-FFF2-40B4-BE49-F238E27FC236}">
                <a16:creationId xmlns:a16="http://schemas.microsoft.com/office/drawing/2014/main" id="{4E518E72-28C4-9B47-8342-17F3D794FF98}"/>
              </a:ext>
            </a:extLst>
          </p:cNvPr>
          <p:cNvSpPr>
            <a:spLocks noGrp="1"/>
          </p:cNvSpPr>
          <p:nvPr>
            <p:ph type="pic" sz="quarter" idx="17"/>
          </p:nvPr>
        </p:nvSpPr>
        <p:spPr>
          <a:xfrm>
            <a:off x="6096000" y="2420888"/>
            <a:ext cx="5181600" cy="3074987"/>
          </a:xfrm>
          <a:pattFill prst="pct5">
            <a:fgClr>
              <a:schemeClr val="bg1"/>
            </a:fgClr>
            <a:bgClr>
              <a:schemeClr val="accent4"/>
            </a:bgClr>
          </a:pattFill>
        </p:spPr>
        <p:txBody>
          <a:bodyPr/>
          <a:lstStyle>
            <a:lvl1pPr>
              <a:buClr>
                <a:schemeClr val="bg1"/>
              </a:buClr>
              <a:defRPr>
                <a:solidFill>
                  <a:schemeClr val="bg1"/>
                </a:solidFill>
                <a:latin typeface="+mn-lt"/>
              </a:defRPr>
            </a:lvl1pPr>
          </a:lstStyle>
          <a:p>
            <a:r>
              <a:rPr lang="en-US"/>
              <a:t>Click icon to add picture</a:t>
            </a:r>
            <a:endParaRPr lang="en-US" dirty="0"/>
          </a:p>
        </p:txBody>
      </p:sp>
      <p:sp>
        <p:nvSpPr>
          <p:cNvPr id="12" name="Content Placeholder 20">
            <a:extLst>
              <a:ext uri="{FF2B5EF4-FFF2-40B4-BE49-F238E27FC236}">
                <a16:creationId xmlns:a16="http://schemas.microsoft.com/office/drawing/2014/main" id="{18B83332-AAF3-E341-B679-01779CCE61D3}"/>
              </a:ext>
            </a:extLst>
          </p:cNvPr>
          <p:cNvSpPr>
            <a:spLocks noGrp="1"/>
          </p:cNvSpPr>
          <p:nvPr>
            <p:ph sz="quarter" idx="16"/>
          </p:nvPr>
        </p:nvSpPr>
        <p:spPr>
          <a:xfrm>
            <a:off x="914400" y="2420888"/>
            <a:ext cx="4279900" cy="3528392"/>
          </a:xfrm>
        </p:spPr>
        <p:txBody>
          <a:bodyPr/>
          <a:lstStyle>
            <a:lvl1pPr>
              <a:buClr>
                <a:schemeClr val="bg1"/>
              </a:buClr>
              <a:defRPr b="0" i="0">
                <a:solidFill>
                  <a:schemeClr val="bg1"/>
                </a:solidFill>
                <a:latin typeface="+mn-lt"/>
              </a:defRPr>
            </a:lvl1pPr>
            <a:lvl2pPr>
              <a:buClr>
                <a:schemeClr val="bg1"/>
              </a:buClr>
              <a:defRPr b="0" i="0">
                <a:solidFill>
                  <a:schemeClr val="bg1"/>
                </a:solidFill>
                <a:latin typeface="+mn-lt"/>
              </a:defRPr>
            </a:lvl2pPr>
            <a:lvl3pPr>
              <a:buClr>
                <a:schemeClr val="bg1"/>
              </a:buClr>
              <a:defRPr b="0" i="0">
                <a:solidFill>
                  <a:schemeClr val="bg1"/>
                </a:solidFill>
                <a:latin typeface="+mn-lt"/>
              </a:defRPr>
            </a:lvl3pPr>
            <a:lvl4pPr>
              <a:buClr>
                <a:schemeClr val="bg1"/>
              </a:buClr>
              <a:defRPr b="0" i="0">
                <a:solidFill>
                  <a:schemeClr val="bg1"/>
                </a:solidFill>
                <a:latin typeface="+mn-lt"/>
              </a:defRPr>
            </a:lvl4pPr>
            <a:lvl5pPr>
              <a:buClr>
                <a:schemeClr val="bg1"/>
              </a:buClr>
              <a:defRPr b="0" i="0">
                <a:solidFill>
                  <a:schemeClr val="bg1"/>
                </a:solidFill>
                <a:latin typeface="+mn-l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Footer Placeholder 1">
            <a:extLst>
              <a:ext uri="{FF2B5EF4-FFF2-40B4-BE49-F238E27FC236}">
                <a16:creationId xmlns:a16="http://schemas.microsoft.com/office/drawing/2014/main" id="{9C9040F0-F0A1-9F46-88D9-78AC497C9FC2}"/>
              </a:ext>
            </a:extLst>
          </p:cNvPr>
          <p:cNvSpPr>
            <a:spLocks noGrp="1"/>
          </p:cNvSpPr>
          <p:nvPr>
            <p:ph type="ftr" sz="quarter" idx="18"/>
          </p:nvPr>
        </p:nvSpPr>
        <p:spPr/>
        <p:txBody>
          <a:bodyPr/>
          <a:lstStyle/>
          <a:p>
            <a:r>
              <a:rPr lang="en-US"/>
              <a:t>Copyright</a:t>
            </a:r>
            <a:r>
              <a:rPr lang="en-US" baseline="30000"/>
              <a:t>©</a:t>
            </a:r>
            <a:r>
              <a:rPr lang="en-US"/>
              <a:t> Performance Review Institute</a:t>
            </a:r>
            <a:endParaRPr lang="en-US" dirty="0"/>
          </a:p>
        </p:txBody>
      </p:sp>
      <p:sp>
        <p:nvSpPr>
          <p:cNvPr id="3" name="Slide Number Placeholder 2">
            <a:extLst>
              <a:ext uri="{FF2B5EF4-FFF2-40B4-BE49-F238E27FC236}">
                <a16:creationId xmlns:a16="http://schemas.microsoft.com/office/drawing/2014/main" id="{DA3256AA-ACD3-5E45-AEC3-9C43A78532EE}"/>
              </a:ext>
            </a:extLst>
          </p:cNvPr>
          <p:cNvSpPr>
            <a:spLocks noGrp="1"/>
          </p:cNvSpPr>
          <p:nvPr>
            <p:ph type="sldNum" sz="quarter" idx="19"/>
          </p:nvPr>
        </p:nvSpPr>
        <p:spPr/>
        <p:txBody>
          <a:bodyPr/>
          <a:lstStyle/>
          <a:p>
            <a:fld id="{836C8E4F-BDC4-414D-910C-516BEB09BCD1}" type="slidenum">
              <a:rPr lang="en-US" smtClean="0"/>
              <a:t>‹#›</a:t>
            </a:fld>
            <a:endParaRPr lang="en-US"/>
          </a:p>
        </p:txBody>
      </p:sp>
      <p:sp>
        <p:nvSpPr>
          <p:cNvPr id="14" name="Text Placeholder 8">
            <a:extLst>
              <a:ext uri="{FF2B5EF4-FFF2-40B4-BE49-F238E27FC236}">
                <a16:creationId xmlns:a16="http://schemas.microsoft.com/office/drawing/2014/main" id="{0EE14B6C-F4F9-B242-B06D-E311494DBF23}"/>
              </a:ext>
            </a:extLst>
          </p:cNvPr>
          <p:cNvSpPr>
            <a:spLocks noGrp="1"/>
          </p:cNvSpPr>
          <p:nvPr>
            <p:ph type="body" sz="quarter" idx="20"/>
          </p:nvPr>
        </p:nvSpPr>
        <p:spPr>
          <a:xfrm>
            <a:off x="6096001" y="5490734"/>
            <a:ext cx="5181600" cy="485775"/>
          </a:xfrm>
        </p:spPr>
        <p:txBody>
          <a:bodyPr>
            <a:noAutofit/>
          </a:bodyPr>
          <a:lstStyle>
            <a:lvl1pPr marL="0" indent="0" algn="r">
              <a:buNone/>
              <a:defRPr sz="1200">
                <a:solidFill>
                  <a:schemeClr val="bg1"/>
                </a:solidFill>
              </a:defRPr>
            </a:lvl1pPr>
            <a:lvl2pPr marL="457200" indent="0" algn="r">
              <a:buNone/>
              <a:defRPr sz="1200"/>
            </a:lvl2pPr>
            <a:lvl3pPr marL="914400" indent="0">
              <a:buNone/>
              <a:defRPr sz="1200"/>
            </a:lvl3pPr>
            <a:lvl4pPr marL="1371600" indent="0">
              <a:buNone/>
              <a:defRPr sz="1200"/>
            </a:lvl4pPr>
            <a:lvl5pPr marL="1828800" indent="0">
              <a:buNone/>
              <a:defRPr sz="1200"/>
            </a:lvl5pPr>
          </a:lstStyle>
          <a:p>
            <a:pPr lvl="0"/>
            <a:r>
              <a:rPr lang="en-US"/>
              <a:t>Click to edit Master text styles</a:t>
            </a:r>
          </a:p>
        </p:txBody>
      </p:sp>
      <p:pic>
        <p:nvPicPr>
          <p:cNvPr id="16" name="Picture 15">
            <a:extLst>
              <a:ext uri="{FF2B5EF4-FFF2-40B4-BE49-F238E27FC236}">
                <a16:creationId xmlns:a16="http://schemas.microsoft.com/office/drawing/2014/main" id="{3908D9A7-B042-D349-82FC-B7847F722F70}"/>
              </a:ext>
            </a:extLst>
          </p:cNvPr>
          <p:cNvPicPr>
            <a:picLocks noChangeAspect="1"/>
          </p:cNvPicPr>
          <p:nvPr/>
        </p:nvPicPr>
        <p:blipFill>
          <a:blip r:embed="rId2"/>
          <a:srcRect/>
          <a:stretch/>
        </p:blipFill>
        <p:spPr>
          <a:xfrm>
            <a:off x="9696618" y="270918"/>
            <a:ext cx="2103120" cy="377204"/>
          </a:xfrm>
          <a:prstGeom prst="rect">
            <a:avLst/>
          </a:prstGeom>
        </p:spPr>
      </p:pic>
    </p:spTree>
    <p:extLst>
      <p:ext uri="{BB962C8B-B14F-4D97-AF65-F5344CB8AC3E}">
        <p14:creationId xmlns:p14="http://schemas.microsoft.com/office/powerpoint/2010/main" val="3971863087"/>
      </p:ext>
    </p:extLst>
  </p:cSld>
  <p:clrMapOvr>
    <a:masterClrMapping/>
  </p:clrMapOvr>
  <p:extLst>
    <p:ext uri="{DCECCB84-F9BA-43D5-87BE-67443E8EF086}">
      <p15:sldGuideLst xmlns:p15="http://schemas.microsoft.com/office/powerpoint/2012/main">
        <p15:guide id="1" orient="horz" pos="2160">
          <p15:clr>
            <a:srgbClr val="FBAE40"/>
          </p15:clr>
        </p15:guide>
        <p15:guide id="2" pos="7104">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D2E38A1-406C-864C-8B66-9ED7E12EB839}"/>
              </a:ext>
            </a:extLst>
          </p:cNvPr>
          <p:cNvSpPr>
            <a:spLocks noGrp="1"/>
          </p:cNvSpPr>
          <p:nvPr>
            <p:ph type="title"/>
          </p:nvPr>
        </p:nvSpPr>
        <p:spPr>
          <a:xfrm>
            <a:off x="838200" y="365125"/>
            <a:ext cx="10961538" cy="1325563"/>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EDEE3616-B83E-1941-BB5C-5B55E91122F5}"/>
              </a:ext>
            </a:extLst>
          </p:cNvPr>
          <p:cNvSpPr>
            <a:spLocks noGrp="1"/>
          </p:cNvSpPr>
          <p:nvPr>
            <p:ph type="body" idx="1"/>
          </p:nvPr>
        </p:nvSpPr>
        <p:spPr>
          <a:xfrm>
            <a:off x="838200" y="1825625"/>
            <a:ext cx="1096153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10">
            <a:extLst>
              <a:ext uri="{FF2B5EF4-FFF2-40B4-BE49-F238E27FC236}">
                <a16:creationId xmlns:a16="http://schemas.microsoft.com/office/drawing/2014/main" id="{5F0F0779-1616-FE44-9F8F-937AC90F6754}"/>
              </a:ext>
            </a:extLst>
          </p:cNvPr>
          <p:cNvSpPr>
            <a:spLocks noGrp="1"/>
          </p:cNvSpPr>
          <p:nvPr>
            <p:ph type="ftr" sz="quarter" idx="3"/>
          </p:nvPr>
        </p:nvSpPr>
        <p:spPr>
          <a:xfrm>
            <a:off x="8688288" y="6381328"/>
            <a:ext cx="2535386" cy="184262"/>
          </a:xfrm>
          <a:prstGeom prst="rect">
            <a:avLst/>
          </a:prstGeom>
        </p:spPr>
        <p:txBody>
          <a:bodyPr vert="horz" lIns="91440" tIns="45720" rIns="91440" bIns="45720" rtlCol="0" anchor="ctr"/>
          <a:lstStyle>
            <a:lvl1pPr algn="r">
              <a:defRPr sz="1000">
                <a:solidFill>
                  <a:schemeClr val="tx1">
                    <a:tint val="75000"/>
                  </a:schemeClr>
                </a:solidFill>
              </a:defRPr>
            </a:lvl1pPr>
          </a:lstStyle>
          <a:p>
            <a:r>
              <a:rPr lang="en-US"/>
              <a:t>Copyright</a:t>
            </a:r>
            <a:r>
              <a:rPr lang="en-US" baseline="30000"/>
              <a:t>©</a:t>
            </a:r>
            <a:r>
              <a:rPr lang="en-US"/>
              <a:t> Performance Review Institute</a:t>
            </a:r>
            <a:endParaRPr lang="en-US" dirty="0"/>
          </a:p>
        </p:txBody>
      </p:sp>
      <p:sp>
        <p:nvSpPr>
          <p:cNvPr id="7" name="Slide Number Placeholder 11">
            <a:extLst>
              <a:ext uri="{FF2B5EF4-FFF2-40B4-BE49-F238E27FC236}">
                <a16:creationId xmlns:a16="http://schemas.microsoft.com/office/drawing/2014/main" id="{65267DC9-E249-774F-80B7-43EB398E7AD6}"/>
              </a:ext>
            </a:extLst>
          </p:cNvPr>
          <p:cNvSpPr>
            <a:spLocks noGrp="1"/>
          </p:cNvSpPr>
          <p:nvPr>
            <p:ph type="sldNum" sz="quarter" idx="4"/>
          </p:nvPr>
        </p:nvSpPr>
        <p:spPr>
          <a:xfrm>
            <a:off x="11288994" y="6381328"/>
            <a:ext cx="510744" cy="184262"/>
          </a:xfrm>
          <a:prstGeom prst="rect">
            <a:avLst/>
          </a:prstGeom>
        </p:spPr>
        <p:txBody>
          <a:bodyPr vert="horz" lIns="91440" tIns="45720" rIns="91440" bIns="45720" rtlCol="0" anchor="ctr"/>
          <a:lstStyle>
            <a:lvl1pPr algn="r">
              <a:defRPr sz="1000">
                <a:solidFill>
                  <a:schemeClr val="accent3"/>
                </a:solidFill>
              </a:defRPr>
            </a:lvl1pPr>
          </a:lstStyle>
          <a:p>
            <a:fld id="{836C8E4F-BDC4-414D-910C-516BEB09BCD1}" type="slidenum">
              <a:rPr lang="en-US" smtClean="0"/>
              <a:t>‹#›</a:t>
            </a:fld>
            <a:endParaRPr lang="en-US"/>
          </a:p>
        </p:txBody>
      </p:sp>
    </p:spTree>
    <p:extLst>
      <p:ext uri="{BB962C8B-B14F-4D97-AF65-F5344CB8AC3E}">
        <p14:creationId xmlns:p14="http://schemas.microsoft.com/office/powerpoint/2010/main" val="1525371985"/>
      </p:ext>
    </p:extLst>
  </p:cSld>
  <p:clrMap bg1="lt1" tx1="dk1" bg2="lt2" tx2="dk2" accent1="accent1" accent2="accent2" accent3="accent3" accent4="accent4" accent5="accent5" accent6="accent6" hlink="hlink" folHlink="folHlink"/>
  <p:sldLayoutIdLst>
    <p:sldLayoutId id="2147483705" r:id="rId1"/>
    <p:sldLayoutId id="2147483706" r:id="rId2"/>
    <p:sldLayoutId id="2147483707" r:id="rId3"/>
    <p:sldLayoutId id="2147483708" r:id="rId4"/>
    <p:sldLayoutId id="2147483709" r:id="rId5"/>
    <p:sldLayoutId id="2147483710" r:id="rId6"/>
    <p:sldLayoutId id="2147483711" r:id="rId7"/>
    <p:sldLayoutId id="2147483712" r:id="rId8"/>
    <p:sldLayoutId id="2147483713" r:id="rId9"/>
    <p:sldLayoutId id="2147483714" r:id="rId10"/>
    <p:sldLayoutId id="2147483715" r:id="rId11"/>
    <p:sldLayoutId id="2147483716" r:id="rId12"/>
    <p:sldLayoutId id="2147483717" r:id="rId13"/>
    <p:sldLayoutId id="2147483718" r:id="rId14"/>
    <p:sldLayoutId id="2147483719" r:id="rId15"/>
    <p:sldLayoutId id="2147483720" r:id="rId16"/>
    <p:sldLayoutId id="2147483721" r:id="rId17"/>
    <p:sldLayoutId id="2147483722" r:id="rId18"/>
    <p:sldLayoutId id="2147483723" r:id="rId19"/>
    <p:sldLayoutId id="2147483724" r:id="rId20"/>
    <p:sldLayoutId id="2147483725" r:id="rId21"/>
  </p:sldLayoutIdLst>
  <p:hf hdr="0" dt="0"/>
  <p:txStyles>
    <p:titleStyle>
      <a:lvl1pPr algn="l" defTabSz="914400" rtl="0" eaLnBrk="1" latinLnBrk="0" hangingPunct="1">
        <a:lnSpc>
          <a:spcPct val="90000"/>
        </a:lnSpc>
        <a:spcBef>
          <a:spcPct val="0"/>
        </a:spcBef>
        <a:buNone/>
        <a:defRPr sz="3400" kern="1200" cap="all" baseline="0">
          <a:solidFill>
            <a:schemeClr val="tx1"/>
          </a:solidFill>
          <a:latin typeface="+mj-lt"/>
          <a:ea typeface="+mj-ea"/>
          <a:cs typeface="+mj-cs"/>
        </a:defRPr>
      </a:lvl1pPr>
    </p:titleStyle>
    <p:bodyStyle>
      <a:lvl1pPr marL="228600" indent="-228600" algn="l" defTabSz="914400" rtl="0" eaLnBrk="1" latinLnBrk="0" hangingPunct="1">
        <a:lnSpc>
          <a:spcPct val="100000"/>
        </a:lnSpc>
        <a:spcBef>
          <a:spcPts val="1000"/>
        </a:spcBef>
        <a:buClr>
          <a:schemeClr val="accent6"/>
        </a:buClr>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100000"/>
        </a:lnSpc>
        <a:spcBef>
          <a:spcPts val="500"/>
        </a:spcBef>
        <a:buClr>
          <a:schemeClr val="accent6"/>
        </a:buClr>
        <a:buFont typeface="Arial" panose="020B0604020202020204" pitchFamily="34" charset="0"/>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3pPr>
      <a:lvl4pPr marL="16002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4pPr>
      <a:lvl5pPr marL="2057400" indent="-228600" algn="l" defTabSz="914400" rtl="0" eaLnBrk="1" latinLnBrk="0" hangingPunct="1">
        <a:lnSpc>
          <a:spcPct val="100000"/>
        </a:lnSpc>
        <a:spcBef>
          <a:spcPts val="500"/>
        </a:spcBef>
        <a:buClr>
          <a:schemeClr val="accent6"/>
        </a:buClr>
        <a:buFont typeface="Arial" panose="020B0604020202020204" pitchFamily="34" charset="0"/>
        <a:buChar char="•"/>
        <a:defRPr sz="21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hyperlink" Target="https://www.priregistrar.org/auditor-help/auditor-training-materials"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3" Type="http://schemas.openxmlformats.org/officeDocument/2006/relationships/hyperlink" Target="https://www.priregistrar.org/auditor-help/iso-90012015-audit-documents"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5" Type="http://schemas.openxmlformats.org/officeDocument/2006/relationships/hyperlink" Target="https://www.priregistrar.org/auditor-help/iso-450012018-audit-documents" TargetMode="External"/><Relationship Id="rId4" Type="http://schemas.openxmlformats.org/officeDocument/2006/relationships/hyperlink" Target="https://www.priregistrar.org/auditor-help/iso-140012015-audit-documents"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s://www.priregistrar.org/auditor-help/auditor-training-materials" TargetMode="Externa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16.xml"/><Relationship Id="rId1" Type="http://schemas.openxmlformats.org/officeDocument/2006/relationships/slideLayout" Target="../slideLayouts/slideLayout12.xml"/><Relationship Id="rId5" Type="http://schemas.openxmlformats.org/officeDocument/2006/relationships/hyperlink" Target="https://www.priregistrar.org/auditor-help/auditor-advisories" TargetMode="External"/><Relationship Id="rId4" Type="http://schemas.openxmlformats.org/officeDocument/2006/relationships/hyperlink" Target="https://www.priregistrar.org/auditor-help/auditor-reference-materials"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hyperlink" Target="https://www.priregistrar.org/auditor-help/auditor-reference-materials" TargetMode="Externa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8" Type="http://schemas.openxmlformats.org/officeDocument/2006/relationships/slide" Target="slide9.xml"/><Relationship Id="rId3" Type="http://schemas.openxmlformats.org/officeDocument/2006/relationships/slide" Target="slide4.xml"/><Relationship Id="rId7" Type="http://schemas.openxmlformats.org/officeDocument/2006/relationships/slide" Target="slide8.xml"/><Relationship Id="rId2" Type="http://schemas.openxmlformats.org/officeDocument/2006/relationships/notesSlide" Target="../notesSlides/notesSlide2.xml"/><Relationship Id="rId1" Type="http://schemas.openxmlformats.org/officeDocument/2006/relationships/slideLayout" Target="../slideLayouts/slideLayout12.xml"/><Relationship Id="rId6" Type="http://schemas.openxmlformats.org/officeDocument/2006/relationships/slide" Target="slide7.xml"/><Relationship Id="rId5" Type="http://schemas.openxmlformats.org/officeDocument/2006/relationships/slide" Target="slide6.xml"/><Relationship Id="rId4" Type="http://schemas.openxmlformats.org/officeDocument/2006/relationships/slide" Target="slide5.xml"/><Relationship Id="rId9" Type="http://schemas.openxmlformats.org/officeDocument/2006/relationships/slide" Target="slide10.xml"/></Relationships>
</file>

<file path=ppt/slides/_rels/slide20.xml.rels><?xml version="1.0" encoding="UTF-8" standalone="yes"?>
<Relationships xmlns="http://schemas.openxmlformats.org/package/2006/relationships"><Relationship Id="rId3" Type="http://schemas.openxmlformats.org/officeDocument/2006/relationships/hyperlink" Target="mailto:dscatena@p-r-i.org" TargetMode="External"/><Relationship Id="rId2" Type="http://schemas.openxmlformats.org/officeDocument/2006/relationships/notesSlide" Target="../notesSlides/notesSlide20.xml"/><Relationship Id="rId1" Type="http://schemas.openxmlformats.org/officeDocument/2006/relationships/slideLayout" Target="../slideLayouts/slideLayout12.xml"/><Relationship Id="rId5" Type="http://schemas.openxmlformats.org/officeDocument/2006/relationships/hyperlink" Target="mailto:sbrock@p-r-i.org?subject=IAF%20MD%201:2018" TargetMode="External"/><Relationship Id="rId4" Type="http://schemas.openxmlformats.org/officeDocument/2006/relationships/hyperlink" Target="mailto:pkucan@p-r-i.org?subject=IAF%20MD%201:2018" TargetMode="External"/></Relationships>
</file>

<file path=ppt/slides/_rels/slide3.xml.rels><?xml version="1.0" encoding="UTF-8" standalone="yes"?>
<Relationships xmlns="http://schemas.openxmlformats.org/package/2006/relationships"><Relationship Id="rId8" Type="http://schemas.openxmlformats.org/officeDocument/2006/relationships/slide" Target="slide15.xml"/><Relationship Id="rId3" Type="http://schemas.openxmlformats.org/officeDocument/2006/relationships/slide" Target="slide4.xml"/><Relationship Id="rId7" Type="http://schemas.openxmlformats.org/officeDocument/2006/relationships/slide" Target="slide14.xml"/><Relationship Id="rId12" Type="http://schemas.openxmlformats.org/officeDocument/2006/relationships/slide" Target="slide19.xml"/><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slide" Target="slide13.xml"/><Relationship Id="rId11" Type="http://schemas.openxmlformats.org/officeDocument/2006/relationships/slide" Target="slide18.xml"/><Relationship Id="rId5" Type="http://schemas.openxmlformats.org/officeDocument/2006/relationships/slide" Target="slide12.xml"/><Relationship Id="rId10" Type="http://schemas.openxmlformats.org/officeDocument/2006/relationships/slide" Target="slide17.xml"/><Relationship Id="rId4" Type="http://schemas.openxmlformats.org/officeDocument/2006/relationships/slide" Target="slide11.xml"/><Relationship Id="rId9" Type="http://schemas.openxmlformats.org/officeDocument/2006/relationships/slide" Target="slide1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priregistrar.org/auditor-help/iso-90012015-audit-documents" TargetMode="External"/><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hyperlink" Target="https://www.priregistrar.org/auditor-help/as91xx2016-audit-documents"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s://www.priregistrar.org/pri-registrar/pdf/RMS%20Help%20Materials/RMS%20Glossary.pdf" TargetMode="External"/><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3" Type="http://schemas.openxmlformats.org/officeDocument/2006/relationships/hyperlink" Target="https://www.priregistrar.org/auditor-help/rms-help-materials" TargetMode="External"/><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3BB8920-E11A-A74D-A489-C12961F18AE4}"/>
              </a:ext>
            </a:extLst>
          </p:cNvPr>
          <p:cNvSpPr>
            <a:spLocks noGrp="1"/>
          </p:cNvSpPr>
          <p:nvPr>
            <p:ph type="title"/>
          </p:nvPr>
        </p:nvSpPr>
        <p:spPr/>
        <p:txBody>
          <a:bodyPr/>
          <a:lstStyle/>
          <a:p>
            <a:r>
              <a:rPr lang="en-US" dirty="0"/>
              <a:t>ISO Process Summary</a:t>
            </a:r>
          </a:p>
        </p:txBody>
      </p:sp>
      <p:sp>
        <p:nvSpPr>
          <p:cNvPr id="15" name="Text Placeholder 14">
            <a:extLst>
              <a:ext uri="{FF2B5EF4-FFF2-40B4-BE49-F238E27FC236}">
                <a16:creationId xmlns:a16="http://schemas.microsoft.com/office/drawing/2014/main" id="{10BED371-72EB-454B-8350-114D82D168E6}"/>
              </a:ext>
            </a:extLst>
          </p:cNvPr>
          <p:cNvSpPr>
            <a:spLocks noGrp="1"/>
          </p:cNvSpPr>
          <p:nvPr>
            <p:ph type="body" sz="quarter" idx="10"/>
          </p:nvPr>
        </p:nvSpPr>
        <p:spPr/>
        <p:txBody>
          <a:bodyPr/>
          <a:lstStyle/>
          <a:p>
            <a:r>
              <a:rPr lang="en-US" dirty="0"/>
              <a:t>13-Jan-22</a:t>
            </a:r>
          </a:p>
        </p:txBody>
      </p:sp>
      <p:pic>
        <p:nvPicPr>
          <p:cNvPr id="3" name="Picture Placeholder 2" descr="A large ship in the background&#10;&#10;Description automatically generated">
            <a:extLst>
              <a:ext uri="{FF2B5EF4-FFF2-40B4-BE49-F238E27FC236}">
                <a16:creationId xmlns:a16="http://schemas.microsoft.com/office/drawing/2014/main" id="{D937E27A-85F5-4D6C-AD51-9A77DB8E77F0}"/>
              </a:ext>
            </a:extLst>
          </p:cNvPr>
          <p:cNvPicPr>
            <a:picLocks noGrp="1" noChangeAspect="1"/>
          </p:cNvPicPr>
          <p:nvPr>
            <p:ph type="pic" sz="quarter" idx="11"/>
          </p:nvPr>
        </p:nvPicPr>
        <p:blipFill>
          <a:blip r:embed="rId3"/>
          <a:srcRect l="13770" r="13770"/>
          <a:stretch>
            <a:fillRect/>
          </a:stretch>
        </p:blipFill>
        <p:spPr/>
      </p:pic>
      <p:sp>
        <p:nvSpPr>
          <p:cNvPr id="7" name="Footer Placeholder 6">
            <a:extLst>
              <a:ext uri="{FF2B5EF4-FFF2-40B4-BE49-F238E27FC236}">
                <a16:creationId xmlns:a16="http://schemas.microsoft.com/office/drawing/2014/main" id="{726E19C5-D443-2A4E-957D-E3D18474E03C}"/>
              </a:ext>
            </a:extLst>
          </p:cNvPr>
          <p:cNvSpPr>
            <a:spLocks noGrp="1"/>
          </p:cNvSpPr>
          <p:nvPr>
            <p:ph type="ftr" sz="quarter" idx="16"/>
          </p:nvPr>
        </p:nvSpPr>
        <p:spPr/>
        <p:txBody>
          <a:bodyPr/>
          <a:lstStyle/>
          <a:p>
            <a:r>
              <a:rPr lang="en-US"/>
              <a:t>Copyright© Performance Review Institute</a:t>
            </a:r>
          </a:p>
        </p:txBody>
      </p:sp>
    </p:spTree>
    <p:extLst>
      <p:ext uri="{BB962C8B-B14F-4D97-AF65-F5344CB8AC3E}">
        <p14:creationId xmlns:p14="http://schemas.microsoft.com/office/powerpoint/2010/main" val="40742851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92500"/>
          </a:bodyPr>
          <a:lstStyle/>
          <a:p>
            <a:pPr lvl="1"/>
            <a:r>
              <a:rPr lang="en-US" dirty="0"/>
              <a:t>NCR where the auditor has verified that the client’s corrective action has been implemented.</a:t>
            </a:r>
            <a:endParaRPr lang="en-US" sz="3200" dirty="0"/>
          </a:p>
          <a:p>
            <a:pPr lvl="1"/>
            <a:r>
              <a:rPr lang="en-US" dirty="0"/>
              <a:t>May require additional time at the next audit for review of effectiveness.</a:t>
            </a:r>
            <a:endParaRPr lang="en-US" sz="3200" dirty="0"/>
          </a:p>
          <a:p>
            <a:pPr lvl="2"/>
            <a:r>
              <a:rPr lang="en-US" dirty="0"/>
              <a:t>If the NCR was written against a process that is scheduled to be assessed at the next regular audit, the review may be included as part of the audit of that process.</a:t>
            </a:r>
            <a:endParaRPr lang="en-US" sz="2800" dirty="0"/>
          </a:p>
          <a:p>
            <a:pPr lvl="3"/>
            <a:r>
              <a:rPr lang="en-US" dirty="0"/>
              <a:t>If the review of the NCR will be complicated and/or time-consuming, such that it would detract from the quality of the audit, additional time should be requested.</a:t>
            </a:r>
            <a:endParaRPr lang="en-US" sz="2400" dirty="0"/>
          </a:p>
          <a:p>
            <a:pPr lvl="2"/>
            <a:r>
              <a:rPr lang="en-US" dirty="0"/>
              <a:t>If the NCR was written against a process that is </a:t>
            </a:r>
            <a:r>
              <a:rPr lang="en-US" b="1" u="sng" dirty="0"/>
              <a:t>not</a:t>
            </a:r>
            <a:r>
              <a:rPr lang="en-US" dirty="0"/>
              <a:t> scheduled to be assessed at the next regular audit, then additional time must be requested.</a:t>
            </a:r>
            <a:endParaRPr lang="en-US" sz="2800" dirty="0"/>
          </a:p>
          <a:p>
            <a:pPr lvl="1"/>
            <a:r>
              <a:rPr lang="en-US" dirty="0"/>
              <a:t>See the </a:t>
            </a:r>
            <a:r>
              <a:rPr lang="en-US" u="sng" dirty="0">
                <a:hlinkClick r:id="rId3"/>
              </a:rPr>
              <a:t>RMS Auditor Guide – ISO Process</a:t>
            </a:r>
            <a:r>
              <a:rPr lang="en-US" dirty="0"/>
              <a:t> for details on closing an NCR in RMS.</a:t>
            </a:r>
            <a:endParaRPr lang="en-US" sz="32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Closed NCR</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10</a:t>
            </a:fld>
            <a:endParaRPr lang="en-US"/>
          </a:p>
        </p:txBody>
      </p:sp>
    </p:spTree>
    <p:extLst>
      <p:ext uri="{BB962C8B-B14F-4D97-AF65-F5344CB8AC3E}">
        <p14:creationId xmlns:p14="http://schemas.microsoft.com/office/powerpoint/2010/main" val="32428536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A8D8-6432-F447-8612-9ED04D859C9D}"/>
              </a:ext>
            </a:extLst>
          </p:cNvPr>
          <p:cNvSpPr>
            <a:spLocks noGrp="1"/>
          </p:cNvSpPr>
          <p:nvPr>
            <p:ph type="title"/>
          </p:nvPr>
        </p:nvSpPr>
        <p:spPr>
          <a:xfrm>
            <a:off x="838200" y="3144088"/>
            <a:ext cx="10515600" cy="569823"/>
          </a:xfrm>
        </p:spPr>
        <p:txBody>
          <a:bodyPr/>
          <a:lstStyle/>
          <a:p>
            <a:r>
              <a:rPr lang="en-US" dirty="0"/>
              <a:t>Process Flow</a:t>
            </a:r>
          </a:p>
        </p:txBody>
      </p:sp>
      <p:sp>
        <p:nvSpPr>
          <p:cNvPr id="5" name="Footer Placeholder 4">
            <a:extLst>
              <a:ext uri="{FF2B5EF4-FFF2-40B4-BE49-F238E27FC236}">
                <a16:creationId xmlns:a16="http://schemas.microsoft.com/office/drawing/2014/main" id="{A10CFA02-8C53-464B-9290-39E27A354370}"/>
              </a:ext>
            </a:extLst>
          </p:cNvPr>
          <p:cNvSpPr>
            <a:spLocks noGrp="1"/>
          </p:cNvSpPr>
          <p:nvPr>
            <p:ph type="ftr" sz="quarter" idx="11"/>
          </p:nvPr>
        </p:nvSpPr>
        <p:spPr/>
        <p:txBody>
          <a:bodyPr/>
          <a:lstStyle/>
          <a:p>
            <a:r>
              <a:rPr lang="en-US"/>
              <a:t>Copyright© Performance Review Institute</a:t>
            </a:r>
          </a:p>
        </p:txBody>
      </p:sp>
      <p:sp>
        <p:nvSpPr>
          <p:cNvPr id="4" name="Slide Number Placeholder 3">
            <a:extLst>
              <a:ext uri="{FF2B5EF4-FFF2-40B4-BE49-F238E27FC236}">
                <a16:creationId xmlns:a16="http://schemas.microsoft.com/office/drawing/2014/main" id="{580D3C65-C0CF-944D-AA10-C886B980670B}"/>
              </a:ext>
            </a:extLst>
          </p:cNvPr>
          <p:cNvSpPr>
            <a:spLocks noGrp="1"/>
          </p:cNvSpPr>
          <p:nvPr>
            <p:ph type="sldNum" sz="quarter" idx="12"/>
          </p:nvPr>
        </p:nvSpPr>
        <p:spPr/>
        <p:txBody>
          <a:bodyPr/>
          <a:lstStyle/>
          <a:p>
            <a:fld id="{836C8E4F-BDC4-414D-910C-516BEB09BCD1}" type="slidenum">
              <a:rPr lang="en-US" smtClean="0"/>
              <a:t>11</a:t>
            </a:fld>
            <a:endParaRPr lang="en-US"/>
          </a:p>
        </p:txBody>
      </p:sp>
    </p:spTree>
    <p:extLst>
      <p:ext uri="{BB962C8B-B14F-4D97-AF65-F5344CB8AC3E}">
        <p14:creationId xmlns:p14="http://schemas.microsoft.com/office/powerpoint/2010/main" val="27341811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607736"/>
            <a:ext cx="10363200" cy="4682532"/>
          </a:xfrm>
        </p:spPr>
        <p:txBody>
          <a:bodyPr>
            <a:normAutofit fontScale="77500" lnSpcReduction="20000"/>
          </a:bodyPr>
          <a:lstStyle/>
          <a:p>
            <a:pPr lvl="0"/>
            <a:r>
              <a:rPr lang="en-US" b="1" dirty="0"/>
              <a:t>Accept audit dates in RMS</a:t>
            </a:r>
            <a:endParaRPr lang="en-US" sz="3600" b="1" dirty="0"/>
          </a:p>
          <a:p>
            <a:pPr lvl="1"/>
            <a:r>
              <a:rPr lang="en-US" dirty="0"/>
              <a:t>See </a:t>
            </a:r>
            <a:r>
              <a:rPr lang="en-US" u="sng" dirty="0">
                <a:hlinkClick r:id="rId3"/>
              </a:rPr>
              <a:t>RMS Auditor Guide – ISO Process</a:t>
            </a:r>
            <a:r>
              <a:rPr lang="en-US" dirty="0"/>
              <a:t>.</a:t>
            </a:r>
            <a:endParaRPr lang="en-US" sz="3200" dirty="0"/>
          </a:p>
          <a:p>
            <a:pPr lvl="0"/>
            <a:r>
              <a:rPr lang="en-US" b="1" dirty="0"/>
              <a:t>Refer to client’s RF-129 series Management System Matrix</a:t>
            </a:r>
            <a:endParaRPr lang="en-US" sz="3600" b="1" dirty="0"/>
          </a:p>
          <a:p>
            <a:pPr lvl="1"/>
            <a:r>
              <a:rPr lang="en-US" dirty="0"/>
              <a:t>Matrices are designed to allow clients and auditors to cross-reference the client’s defined processes with the requirements of the standard.</a:t>
            </a:r>
            <a:endParaRPr lang="en-US" sz="3200" dirty="0"/>
          </a:p>
          <a:p>
            <a:pPr lvl="2"/>
            <a:r>
              <a:rPr lang="en-US" dirty="0"/>
              <a:t>The matrix must reference the client processes, as they are designated by the client as part of their interaction of processes.</a:t>
            </a:r>
            <a:endParaRPr lang="en-US" sz="2800" dirty="0"/>
          </a:p>
          <a:p>
            <a:pPr lvl="2"/>
            <a:r>
              <a:rPr lang="en-US" dirty="0"/>
              <a:t>Refer to the </a:t>
            </a:r>
            <a:r>
              <a:rPr lang="en-US" u="sng" dirty="0">
                <a:hlinkClick r:id="rId4"/>
              </a:rPr>
              <a:t>November 17, 2018 quarterly training</a:t>
            </a:r>
            <a:r>
              <a:rPr lang="en-US" dirty="0"/>
              <a:t> for details on process names and how client processes must relate to standard requirements.</a:t>
            </a:r>
            <a:endParaRPr lang="en-US" sz="2800" dirty="0"/>
          </a:p>
          <a:p>
            <a:pPr lvl="1"/>
            <a:r>
              <a:rPr lang="en-US" dirty="0"/>
              <a:t>For QMS only, all clients must list at least one of their processes as “critical.”</a:t>
            </a:r>
            <a:endParaRPr lang="en-US" sz="3200" dirty="0"/>
          </a:p>
          <a:p>
            <a:pPr lvl="2"/>
            <a:r>
              <a:rPr lang="en-US" dirty="0"/>
              <a:t>A critical process is monitored and measured, and KPI’s are maintained.</a:t>
            </a:r>
            <a:endParaRPr lang="en-US" sz="2800" dirty="0"/>
          </a:p>
          <a:p>
            <a:pPr lvl="2"/>
            <a:r>
              <a:rPr lang="en-US" dirty="0"/>
              <a:t>Failure to maintain KPI’s results in a nonconformance.</a:t>
            </a:r>
            <a:endParaRPr lang="en-US" sz="2800" dirty="0"/>
          </a:p>
          <a:p>
            <a:pPr lvl="1"/>
            <a:r>
              <a:rPr lang="en-US" dirty="0"/>
              <a:t>Existing PRI clients should already have a matrix established.</a:t>
            </a:r>
            <a:endParaRPr lang="en-US" sz="3200" dirty="0"/>
          </a:p>
          <a:p>
            <a:pPr lvl="1"/>
            <a:r>
              <a:rPr lang="en-US" dirty="0"/>
              <a:t>For new (initial) clients, or for transfer clients, a matrix is sent to the client for completion when their contract is signed, and it is to be done and submitted to the auditor (via email) prior to the start of the audit.</a:t>
            </a:r>
            <a:endParaRPr lang="en-US" sz="3200" dirty="0"/>
          </a:p>
          <a:p>
            <a:pPr lvl="2"/>
            <a:r>
              <a:rPr lang="en-US" dirty="0"/>
              <a:t>Auditors may need to assist clients on-site to ensure that the matrix is completed correctly.</a:t>
            </a:r>
            <a:endParaRPr lang="en-US" sz="2800" dirty="0"/>
          </a:p>
          <a:p>
            <a:pPr lvl="1"/>
            <a:r>
              <a:rPr lang="en-US" dirty="0"/>
              <a:t>Matrices are created once, and then merely maintained and updated with process changes.</a:t>
            </a:r>
            <a:endParaRPr lang="en-US" sz="32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12</a:t>
            </a:fld>
            <a:endParaRPr lang="en-US"/>
          </a:p>
        </p:txBody>
      </p:sp>
    </p:spTree>
    <p:extLst>
      <p:ext uri="{BB962C8B-B14F-4D97-AF65-F5344CB8AC3E}">
        <p14:creationId xmlns:p14="http://schemas.microsoft.com/office/powerpoint/2010/main" val="14945860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657978"/>
            <a:ext cx="10363200" cy="4250696"/>
          </a:xfrm>
        </p:spPr>
        <p:txBody>
          <a:bodyPr>
            <a:normAutofit fontScale="92500"/>
          </a:bodyPr>
          <a:lstStyle/>
          <a:p>
            <a:pPr lvl="0"/>
            <a:r>
              <a:rPr lang="en-US" b="1" dirty="0"/>
              <a:t>Create audit plan</a:t>
            </a:r>
            <a:endParaRPr lang="en-US" sz="3600" b="1" dirty="0"/>
          </a:p>
          <a:p>
            <a:pPr lvl="1"/>
            <a:r>
              <a:rPr lang="en-US" dirty="0"/>
              <a:t>Use the PRI Certification RF-12 Audit Plan form.</a:t>
            </a:r>
          </a:p>
          <a:p>
            <a:pPr lvl="2"/>
            <a:r>
              <a:rPr lang="en-US" dirty="0"/>
              <a:t>The form is downloaded from the Plan tab of the RMS audit record.</a:t>
            </a:r>
          </a:p>
          <a:p>
            <a:pPr lvl="1"/>
            <a:r>
              <a:rPr lang="en-US" dirty="0"/>
              <a:t>Audit plans must reference the client processes, as they are designated by the client as part of their interaction of processes.</a:t>
            </a:r>
            <a:endParaRPr lang="en-US" sz="3200" dirty="0"/>
          </a:p>
          <a:p>
            <a:pPr lvl="1"/>
            <a:r>
              <a:rPr lang="en-US" dirty="0"/>
              <a:t>Due to be sent to the client (via email) at least 30 days prior to the audit, if possible.</a:t>
            </a:r>
            <a:endParaRPr lang="en-US" sz="3200" dirty="0"/>
          </a:p>
          <a:p>
            <a:pPr lvl="2"/>
            <a:r>
              <a:rPr lang="en-US" dirty="0"/>
              <a:t>If audit is scheduled in less than 30 days, send as soon as possible.</a:t>
            </a:r>
          </a:p>
          <a:p>
            <a:pPr lvl="2"/>
            <a:r>
              <a:rPr lang="en-US" dirty="0"/>
              <a:t>The plan must be uploaded on the Plan page of the RMS audit when submitted to the client; if the plan is revised later, it does not need to be uploaded into RMS again.</a:t>
            </a:r>
          </a:p>
          <a:p>
            <a:pPr lvl="1"/>
            <a:r>
              <a:rPr lang="en-US" dirty="0"/>
              <a:t>Note that working lunches are not acceptable – the plan must account for eight hours of auditing above and beyond any time designated for lunch.</a:t>
            </a:r>
            <a:endParaRPr lang="en-US" sz="76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13</a:t>
            </a:fld>
            <a:endParaRPr lang="en-US"/>
          </a:p>
        </p:txBody>
      </p:sp>
    </p:spTree>
    <p:extLst>
      <p:ext uri="{BB962C8B-B14F-4D97-AF65-F5344CB8AC3E}">
        <p14:creationId xmlns:p14="http://schemas.microsoft.com/office/powerpoint/2010/main" val="132948978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788607"/>
            <a:ext cx="10363200" cy="4120067"/>
          </a:xfrm>
        </p:spPr>
        <p:txBody>
          <a:bodyPr/>
          <a:lstStyle/>
          <a:p>
            <a:pPr lvl="0"/>
            <a:r>
              <a:rPr lang="en-US" dirty="0"/>
              <a:t>Conduct audit </a:t>
            </a:r>
            <a:endParaRPr lang="en-US" sz="3600" dirty="0"/>
          </a:p>
          <a:p>
            <a:pPr lvl="1"/>
            <a:r>
              <a:rPr lang="en-US" dirty="0"/>
              <a:t>Reference the RF-115 Audit Document Listing for PRI Certification documents.</a:t>
            </a:r>
            <a:endParaRPr lang="en-US" sz="3200" dirty="0"/>
          </a:p>
          <a:p>
            <a:pPr lvl="2"/>
            <a:r>
              <a:rPr lang="en-US" dirty="0"/>
              <a:t>Available on the following pages:</a:t>
            </a:r>
          </a:p>
          <a:p>
            <a:pPr lvl="3"/>
            <a:r>
              <a:rPr lang="en-US" dirty="0">
                <a:hlinkClick r:id="rId3"/>
              </a:rPr>
              <a:t>ISO 9001:2015 Audit Documents</a:t>
            </a:r>
            <a:endParaRPr lang="en-US" dirty="0"/>
          </a:p>
          <a:p>
            <a:pPr lvl="3"/>
            <a:r>
              <a:rPr lang="en-US" dirty="0">
                <a:hlinkClick r:id="rId4"/>
              </a:rPr>
              <a:t>ISO 14001:2015 Audit Documents</a:t>
            </a:r>
            <a:endParaRPr lang="en-US" dirty="0"/>
          </a:p>
          <a:p>
            <a:pPr lvl="3"/>
            <a:r>
              <a:rPr lang="en-US" dirty="0">
                <a:hlinkClick r:id="rId5"/>
              </a:rPr>
              <a:t>ISO 45001:2018 Audit Documents</a:t>
            </a:r>
            <a:endParaRPr lang="en-US" dirty="0"/>
          </a:p>
          <a:p>
            <a:pPr lvl="2"/>
            <a:r>
              <a:rPr lang="en-US" dirty="0"/>
              <a:t>The audit document listing will provide guidance on where to acquire, and where to submit required documentation.</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14</a:t>
            </a:fld>
            <a:endParaRPr lang="en-US"/>
          </a:p>
        </p:txBody>
      </p:sp>
    </p:spTree>
    <p:extLst>
      <p:ext uri="{BB962C8B-B14F-4D97-AF65-F5344CB8AC3E}">
        <p14:creationId xmlns:p14="http://schemas.microsoft.com/office/powerpoint/2010/main" val="210603611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607736"/>
            <a:ext cx="10363200" cy="4300938"/>
          </a:xfrm>
        </p:spPr>
        <p:txBody>
          <a:bodyPr>
            <a:normAutofit fontScale="92500" lnSpcReduction="20000"/>
          </a:bodyPr>
          <a:lstStyle/>
          <a:p>
            <a:pPr lvl="0"/>
            <a:r>
              <a:rPr lang="en-US" dirty="0"/>
              <a:t>Conduct audit (cont’d) </a:t>
            </a:r>
            <a:endParaRPr lang="en-US" sz="3600" dirty="0"/>
          </a:p>
          <a:p>
            <a:pPr lvl="1"/>
            <a:r>
              <a:rPr lang="en-US" dirty="0"/>
              <a:t>Audits are primarily conducted in two places:</a:t>
            </a:r>
            <a:endParaRPr lang="en-US" sz="3200" dirty="0"/>
          </a:p>
          <a:p>
            <a:pPr lvl="2"/>
            <a:r>
              <a:rPr lang="en-US" dirty="0"/>
              <a:t>RMS Audit Report</a:t>
            </a:r>
            <a:endParaRPr lang="en-US" sz="2800" dirty="0"/>
          </a:p>
          <a:p>
            <a:pPr lvl="3"/>
            <a:r>
              <a:rPr lang="en-US" dirty="0"/>
              <a:t>This report is completed directly within the RMS audit record.</a:t>
            </a:r>
            <a:endParaRPr lang="en-US" sz="2400" dirty="0"/>
          </a:p>
          <a:p>
            <a:pPr lvl="3"/>
            <a:r>
              <a:rPr lang="en-US" dirty="0"/>
              <a:t>Please note that Opportunities for Improvement (a.k.a., continuous improvement opportunities) are discouraged, as they run the risk of being considered either consultation or a soft-graded NCR.</a:t>
            </a:r>
            <a:endParaRPr lang="en-US" sz="2400" dirty="0"/>
          </a:p>
          <a:p>
            <a:pPr lvl="2"/>
            <a:r>
              <a:rPr lang="en-US" dirty="0"/>
              <a:t>RF-26 series Process Audit Form</a:t>
            </a:r>
            <a:endParaRPr lang="en-US" sz="2800" dirty="0"/>
          </a:p>
          <a:p>
            <a:pPr lvl="3"/>
            <a:r>
              <a:rPr lang="en-US" dirty="0"/>
              <a:t>This form is to be used in conjunction with the RF-129 series Management System Matrix.</a:t>
            </a:r>
            <a:endParaRPr lang="en-US" sz="2400" dirty="0"/>
          </a:p>
          <a:p>
            <a:pPr lvl="4"/>
            <a:r>
              <a:rPr lang="en-US" dirty="0"/>
              <a:t>A review of the RF-26’s across a client’s 3-year certification cycle, in combination with the RF-129, should show that all standard clauses have been reviewed during the certification cycle.</a:t>
            </a:r>
            <a:endParaRPr lang="en-US" sz="2400" dirty="0"/>
          </a:p>
          <a:p>
            <a:pPr lvl="3"/>
            <a:r>
              <a:rPr lang="en-US" dirty="0"/>
              <a:t>Refer to the </a:t>
            </a:r>
            <a:r>
              <a:rPr lang="en-US" u="sng" dirty="0">
                <a:hlinkClick r:id="rId3"/>
              </a:rPr>
              <a:t>RF-26 Process Audit Form Introduction</a:t>
            </a:r>
            <a:r>
              <a:rPr lang="en-US" dirty="0"/>
              <a:t> presentation.</a:t>
            </a:r>
            <a:endParaRPr lang="en-US" sz="24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15</a:t>
            </a:fld>
            <a:endParaRPr lang="en-US"/>
          </a:p>
        </p:txBody>
      </p:sp>
    </p:spTree>
    <p:extLst>
      <p:ext uri="{BB962C8B-B14F-4D97-AF65-F5344CB8AC3E}">
        <p14:creationId xmlns:p14="http://schemas.microsoft.com/office/powerpoint/2010/main" val="22880748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657977"/>
            <a:ext cx="10363200" cy="4531807"/>
          </a:xfrm>
        </p:spPr>
        <p:txBody>
          <a:bodyPr>
            <a:normAutofit fontScale="55000" lnSpcReduction="20000"/>
          </a:bodyPr>
          <a:lstStyle/>
          <a:p>
            <a:pPr lvl="0"/>
            <a:r>
              <a:rPr lang="en-US" sz="3600" b="1" dirty="0"/>
              <a:t>Manage NCRs</a:t>
            </a:r>
          </a:p>
          <a:p>
            <a:pPr lvl="1"/>
            <a:r>
              <a:rPr lang="en-US" sz="3300" dirty="0"/>
              <a:t>All NCRs are managed exclusively through RMS.</a:t>
            </a:r>
          </a:p>
          <a:p>
            <a:pPr lvl="2"/>
            <a:r>
              <a:rPr lang="en-US" sz="2900" dirty="0"/>
              <a:t>Client responses and auditor acceptance/rejection shall not be handled outside of the system.</a:t>
            </a:r>
          </a:p>
          <a:p>
            <a:pPr lvl="2"/>
            <a:r>
              <a:rPr lang="en-US" sz="2900" dirty="0"/>
              <a:t>Once an NCR is submitted by the auditor, the client is notified and assigned a task to complete all sections of the NCR form. As the client completes each section of NCR form, the auditor is notified and assigned a task to review each. Once all sections are accepted, the auditor submits the final NCR closure.</a:t>
            </a:r>
          </a:p>
          <a:p>
            <a:pPr lvl="1"/>
            <a:r>
              <a:rPr lang="en-US" sz="3300" dirty="0"/>
              <a:t>See </a:t>
            </a:r>
            <a:r>
              <a:rPr lang="en-US" sz="3300" u="sng" dirty="0">
                <a:hlinkClick r:id="rId3"/>
              </a:rPr>
              <a:t>RMS Auditor Guide – ISO Process</a:t>
            </a:r>
            <a:r>
              <a:rPr lang="en-US" sz="3300" dirty="0"/>
              <a:t> for details on NCR management in RMS.</a:t>
            </a:r>
          </a:p>
          <a:p>
            <a:pPr lvl="1"/>
            <a:r>
              <a:rPr lang="en-US" sz="3300" dirty="0"/>
              <a:t>See the </a:t>
            </a:r>
            <a:r>
              <a:rPr lang="en-US" sz="3300" dirty="0">
                <a:hlinkClick r:id="rId4"/>
              </a:rPr>
              <a:t>RF-150 (NCR Management)</a:t>
            </a:r>
            <a:r>
              <a:rPr lang="en-US" sz="3300" dirty="0"/>
              <a:t> for PRI Certification expectations on NCRs, including writing, managing, and closing.</a:t>
            </a:r>
          </a:p>
          <a:p>
            <a:r>
              <a:rPr lang="en-US" sz="3600" b="1" dirty="0"/>
              <a:t>Audit Program</a:t>
            </a:r>
          </a:p>
          <a:p>
            <a:pPr lvl="1"/>
            <a:r>
              <a:rPr lang="en-US" sz="3300" dirty="0"/>
              <a:t>Completed for the three-year cycle directly in RMS at the time of the Stage 2 or Recertification audit.</a:t>
            </a:r>
          </a:p>
          <a:p>
            <a:pPr lvl="1"/>
            <a:r>
              <a:rPr lang="en-US" sz="3300" dirty="0"/>
              <a:t>All processes (as defined by the client) must be assessed at the Stage 2 or Recertification audit, and at least once more during the surveillances.</a:t>
            </a:r>
          </a:p>
          <a:p>
            <a:pPr lvl="1"/>
            <a:r>
              <a:rPr lang="en-US" sz="3300" dirty="0"/>
              <a:t>Refer to </a:t>
            </a:r>
            <a:r>
              <a:rPr lang="en-US" sz="3300" dirty="0">
                <a:hlinkClick r:id="rId5"/>
              </a:rPr>
              <a:t>Auditor Advisory #115</a:t>
            </a:r>
            <a:r>
              <a:rPr lang="en-US" sz="3300" dirty="0"/>
              <a:t> for details on how the Activities section is to be completed.</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16</a:t>
            </a:fld>
            <a:endParaRPr lang="en-US"/>
          </a:p>
        </p:txBody>
      </p:sp>
    </p:spTree>
    <p:extLst>
      <p:ext uri="{BB962C8B-B14F-4D97-AF65-F5344CB8AC3E}">
        <p14:creationId xmlns:p14="http://schemas.microsoft.com/office/powerpoint/2010/main" val="156802317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768510"/>
            <a:ext cx="10363200" cy="4140164"/>
          </a:xfrm>
        </p:spPr>
        <p:txBody>
          <a:bodyPr>
            <a:normAutofit/>
          </a:bodyPr>
          <a:lstStyle/>
          <a:p>
            <a:pPr lvl="0"/>
            <a:r>
              <a:rPr lang="en-US" b="1" dirty="0"/>
              <a:t>Complete and submit audit documentation in RMS</a:t>
            </a:r>
            <a:endParaRPr lang="en-US" sz="3600" b="1" dirty="0"/>
          </a:p>
          <a:p>
            <a:pPr lvl="1"/>
            <a:r>
              <a:rPr lang="en-US" dirty="0"/>
              <a:t>Note that all audit documentation is due within 5 business days.</a:t>
            </a:r>
            <a:endParaRPr lang="en-US" sz="3200" dirty="0"/>
          </a:p>
          <a:p>
            <a:pPr lvl="1"/>
            <a:r>
              <a:rPr lang="en-US" dirty="0"/>
              <a:t>The Report, NCR, Audit Program, and Documents sections in the Report tab are required to be completed before submitting. </a:t>
            </a:r>
            <a:endParaRPr lang="en-US" sz="3200" dirty="0"/>
          </a:p>
          <a:p>
            <a:pPr lvl="1"/>
            <a:r>
              <a:rPr lang="en-US" dirty="0"/>
              <a:t>See </a:t>
            </a:r>
            <a:r>
              <a:rPr lang="en-US" u="sng" dirty="0">
                <a:hlinkClick r:id="rId3"/>
              </a:rPr>
              <a:t>RMS Auditor Guide – ISO Process</a:t>
            </a:r>
            <a:r>
              <a:rPr lang="en-US" dirty="0"/>
              <a:t> for details on the online report. </a:t>
            </a:r>
            <a:endParaRPr lang="en-US" sz="3200" dirty="0"/>
          </a:p>
          <a:p>
            <a:pPr lvl="1"/>
            <a:r>
              <a:rPr lang="en-US" dirty="0"/>
              <a:t>The client manager is notified when an audit is submitted by the auditor. </a:t>
            </a:r>
          </a:p>
          <a:p>
            <a:pPr lvl="2"/>
            <a:r>
              <a:rPr lang="en-US" dirty="0"/>
              <a:t>Documentation is reviewed and either rejected back to the auditor for revision or accepted. </a:t>
            </a:r>
          </a:p>
          <a:p>
            <a:pPr lvl="2"/>
            <a:r>
              <a:rPr lang="en-US" dirty="0"/>
              <a:t>As needed, the audit will be forwarded to expert review/registration decision.</a:t>
            </a:r>
            <a:endParaRPr lang="en-US" sz="72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17</a:t>
            </a:fld>
            <a:endParaRPr lang="en-US"/>
          </a:p>
        </p:txBody>
      </p:sp>
    </p:spTree>
    <p:extLst>
      <p:ext uri="{BB962C8B-B14F-4D97-AF65-F5344CB8AC3E}">
        <p14:creationId xmlns:p14="http://schemas.microsoft.com/office/powerpoint/2010/main" val="27850512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a:xfrm>
            <a:off x="912532" y="1637881"/>
            <a:ext cx="10363200" cy="4602145"/>
          </a:xfrm>
        </p:spPr>
        <p:txBody>
          <a:bodyPr>
            <a:normAutofit fontScale="70000" lnSpcReduction="20000"/>
          </a:bodyPr>
          <a:lstStyle/>
          <a:p>
            <a:pPr lvl="0"/>
            <a:r>
              <a:rPr lang="en-US" sz="3400" b="1" dirty="0"/>
              <a:t>Expert Review</a:t>
            </a:r>
          </a:p>
          <a:p>
            <a:pPr lvl="1"/>
            <a:r>
              <a:rPr lang="en-US" sz="3000" dirty="0"/>
              <a:t>Audits requiring a registration decision will be assigned for expert review in RMS once the audit is accepted by the client manager and NCRs are closed/accepted.</a:t>
            </a:r>
          </a:p>
          <a:p>
            <a:pPr lvl="2"/>
            <a:r>
              <a:rPr lang="en-US" sz="2600" dirty="0"/>
              <a:t>Audits requiring registration decision include, but are not limited to: </a:t>
            </a:r>
          </a:p>
          <a:p>
            <a:pPr lvl="3"/>
            <a:r>
              <a:rPr lang="en-US" dirty="0"/>
              <a:t>initial, recert, transfer and upgrade audits</a:t>
            </a:r>
          </a:p>
          <a:p>
            <a:pPr lvl="3"/>
            <a:r>
              <a:rPr lang="en-US" dirty="0"/>
              <a:t>audits that result in suspension</a:t>
            </a:r>
          </a:p>
          <a:p>
            <a:pPr lvl="3"/>
            <a:r>
              <a:rPr lang="en-US" dirty="0"/>
              <a:t>audits that involve an expansion or reduction of scope</a:t>
            </a:r>
          </a:p>
          <a:p>
            <a:pPr lvl="3"/>
            <a:r>
              <a:rPr lang="en-US" dirty="0"/>
              <a:t>audits that have major NCRs or a significant increase in the number of NCRs</a:t>
            </a:r>
          </a:p>
          <a:p>
            <a:pPr lvl="1"/>
            <a:r>
              <a:rPr lang="en-US" sz="3000" dirty="0"/>
              <a:t>Expert review will be conducted anonymously, and reviewer comments and auditor responses will be communicated through RMS.</a:t>
            </a:r>
          </a:p>
          <a:p>
            <a:pPr lvl="2"/>
            <a:r>
              <a:rPr lang="en-US" sz="2600" dirty="0"/>
              <a:t>Note that auditors are encouraged to review the following forms, all available at </a:t>
            </a:r>
            <a:r>
              <a:rPr lang="en-US" sz="2600" dirty="0">
                <a:hlinkClick r:id="rId3"/>
              </a:rPr>
              <a:t>this link</a:t>
            </a:r>
            <a:r>
              <a:rPr lang="en-US" sz="2600" dirty="0"/>
              <a:t>, so as to be familiar with expert review criteria:</a:t>
            </a:r>
          </a:p>
          <a:p>
            <a:pPr lvl="3"/>
            <a:r>
              <a:rPr lang="en-US" dirty="0"/>
              <a:t>RF-76 (Registration Decision Report)</a:t>
            </a:r>
          </a:p>
          <a:p>
            <a:pPr lvl="3"/>
            <a:r>
              <a:rPr lang="en-US" dirty="0"/>
              <a:t>RF-142 (Audit Documentation Expectations)</a:t>
            </a:r>
          </a:p>
          <a:p>
            <a:pPr lvl="3"/>
            <a:r>
              <a:rPr lang="en-US" dirty="0"/>
              <a:t>RF-143 (Objective Evidence and Documentation Requirements)</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18</a:t>
            </a:fld>
            <a:endParaRPr lang="en-US"/>
          </a:p>
        </p:txBody>
      </p:sp>
    </p:spTree>
    <p:extLst>
      <p:ext uri="{BB962C8B-B14F-4D97-AF65-F5344CB8AC3E}">
        <p14:creationId xmlns:p14="http://schemas.microsoft.com/office/powerpoint/2010/main" val="98818039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pPr lvl="0"/>
            <a:r>
              <a:rPr lang="en-US" b="1" dirty="0"/>
              <a:t>Expenses/receipts entered in RMS </a:t>
            </a:r>
          </a:p>
          <a:p>
            <a:pPr lvl="1"/>
            <a:r>
              <a:rPr lang="en-US" dirty="0"/>
              <a:t>Expenses are due within 7 calendar days.</a:t>
            </a:r>
          </a:p>
          <a:p>
            <a:pPr lvl="1"/>
            <a:r>
              <a:rPr lang="en-US" dirty="0"/>
              <a:t>See </a:t>
            </a:r>
            <a:r>
              <a:rPr lang="en-US" u="sng" dirty="0">
                <a:hlinkClick r:id="rId3"/>
              </a:rPr>
              <a:t>RMS Auditor Guide – ISO Process</a:t>
            </a:r>
            <a:r>
              <a:rPr lang="en-US" dirty="0"/>
              <a:t> for details on submitting expense reports in RMS.</a:t>
            </a:r>
            <a:endParaRPr lang="en-US" sz="3200"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Process Flow</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19</a:t>
            </a:fld>
            <a:endParaRPr lang="en-US"/>
          </a:p>
        </p:txBody>
      </p:sp>
    </p:spTree>
    <p:extLst>
      <p:ext uri="{BB962C8B-B14F-4D97-AF65-F5344CB8AC3E}">
        <p14:creationId xmlns:p14="http://schemas.microsoft.com/office/powerpoint/2010/main" val="13948617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pPr marL="0" indent="0" algn="ctr">
              <a:buNone/>
            </a:pPr>
            <a:r>
              <a:rPr lang="en-US" b="1" dirty="0"/>
              <a:t>Click link to jump to slide</a:t>
            </a:r>
            <a:endParaRPr lang="en-US" b="1" dirty="0">
              <a:hlinkClick r:id="rId3" action="ppaction://hlinksldjump">
                <a:extLst>
                  <a:ext uri="{A12FA001-AC4F-418D-AE19-62706E023703}">
                    <ahyp:hlinkClr xmlns:ahyp="http://schemas.microsoft.com/office/drawing/2018/hyperlinkcolor" val="tx"/>
                  </a:ext>
                </a:extLst>
              </a:hlinkClick>
            </a:endParaRPr>
          </a:p>
          <a:p>
            <a:r>
              <a:rPr lang="en-US" dirty="0">
                <a:solidFill>
                  <a:srgbClr val="0070C0"/>
                </a:solidFill>
                <a:hlinkClick r:id="rId3" action="ppaction://hlinksldjump">
                  <a:extLst>
                    <a:ext uri="{A12FA001-AC4F-418D-AE19-62706E023703}">
                      <ahyp:hlinkClr xmlns:ahyp="http://schemas.microsoft.com/office/drawing/2018/hyperlinkcolor" val="tx"/>
                    </a:ext>
                  </a:extLst>
                </a:hlinkClick>
              </a:rPr>
              <a:t>Glossary of Terms</a:t>
            </a:r>
            <a:endParaRPr lang="en-US" dirty="0">
              <a:solidFill>
                <a:srgbClr val="0070C0"/>
              </a:solidFill>
            </a:endParaRPr>
          </a:p>
          <a:p>
            <a:pPr lvl="1"/>
            <a:r>
              <a:rPr lang="en-US" dirty="0">
                <a:solidFill>
                  <a:srgbClr val="0070C0"/>
                </a:solidFill>
                <a:hlinkClick r:id="rId4" action="ppaction://hlinksldjump">
                  <a:extLst>
                    <a:ext uri="{A12FA001-AC4F-418D-AE19-62706E023703}">
                      <ahyp:hlinkClr xmlns:ahyp="http://schemas.microsoft.com/office/drawing/2018/hyperlinkcolor" val="tx"/>
                    </a:ext>
                  </a:extLst>
                </a:hlinkClick>
              </a:rPr>
              <a:t>Client Manager</a:t>
            </a:r>
            <a:endParaRPr lang="en-US" dirty="0">
              <a:solidFill>
                <a:srgbClr val="0070C0"/>
              </a:solidFill>
            </a:endParaRPr>
          </a:p>
          <a:p>
            <a:pPr lvl="1"/>
            <a:r>
              <a:rPr lang="en-US" dirty="0">
                <a:solidFill>
                  <a:srgbClr val="0070C0"/>
                </a:solidFill>
                <a:hlinkClick r:id="rId5" action="ppaction://hlinksldjump">
                  <a:extLst>
                    <a:ext uri="{A12FA001-AC4F-418D-AE19-62706E023703}">
                      <ahyp:hlinkClr xmlns:ahyp="http://schemas.microsoft.com/office/drawing/2018/hyperlinkcolor" val="tx"/>
                    </a:ext>
                  </a:extLst>
                </a:hlinkClick>
              </a:rPr>
              <a:t>RF-###</a:t>
            </a:r>
            <a:endParaRPr lang="en-US" dirty="0">
              <a:solidFill>
                <a:srgbClr val="0070C0"/>
              </a:solidFill>
            </a:endParaRPr>
          </a:p>
          <a:p>
            <a:pPr lvl="1"/>
            <a:r>
              <a:rPr lang="en-US" dirty="0">
                <a:solidFill>
                  <a:srgbClr val="0070C0"/>
                </a:solidFill>
                <a:hlinkClick r:id="rId6" action="ppaction://hlinksldjump">
                  <a:extLst>
                    <a:ext uri="{A12FA001-AC4F-418D-AE19-62706E023703}">
                      <ahyp:hlinkClr xmlns:ahyp="http://schemas.microsoft.com/office/drawing/2018/hyperlinkcolor" val="tx"/>
                    </a:ext>
                  </a:extLst>
                </a:hlinkClick>
              </a:rPr>
              <a:t>RMS</a:t>
            </a:r>
            <a:endParaRPr lang="en-US" dirty="0">
              <a:solidFill>
                <a:srgbClr val="0070C0"/>
              </a:solidFill>
            </a:endParaRPr>
          </a:p>
          <a:p>
            <a:pPr lvl="1"/>
            <a:r>
              <a:rPr lang="en-US" dirty="0">
                <a:solidFill>
                  <a:srgbClr val="0070C0"/>
                </a:solidFill>
                <a:hlinkClick r:id="rId7" action="ppaction://hlinksldjump">
                  <a:extLst>
                    <a:ext uri="{A12FA001-AC4F-418D-AE19-62706E023703}">
                      <ahyp:hlinkClr xmlns:ahyp="http://schemas.microsoft.com/office/drawing/2018/hyperlinkcolor" val="tx"/>
                    </a:ext>
                  </a:extLst>
                </a:hlinkClick>
              </a:rPr>
              <a:t>Expert Reviewer</a:t>
            </a:r>
            <a:endParaRPr lang="en-US" dirty="0">
              <a:solidFill>
                <a:srgbClr val="0070C0"/>
              </a:solidFill>
            </a:endParaRPr>
          </a:p>
          <a:p>
            <a:pPr lvl="1"/>
            <a:r>
              <a:rPr lang="en-US" dirty="0">
                <a:solidFill>
                  <a:srgbClr val="0070C0"/>
                </a:solidFill>
                <a:hlinkClick r:id="rId8" action="ppaction://hlinksldjump">
                  <a:extLst>
                    <a:ext uri="{A12FA001-AC4F-418D-AE19-62706E023703}">
                      <ahyp:hlinkClr xmlns:ahyp="http://schemas.microsoft.com/office/drawing/2018/hyperlinkcolor" val="tx"/>
                    </a:ext>
                  </a:extLst>
                </a:hlinkClick>
              </a:rPr>
              <a:t>Accepted NCR</a:t>
            </a:r>
            <a:endParaRPr lang="en-US" dirty="0">
              <a:solidFill>
                <a:srgbClr val="0070C0"/>
              </a:solidFill>
            </a:endParaRPr>
          </a:p>
          <a:p>
            <a:pPr lvl="1"/>
            <a:r>
              <a:rPr lang="en-US" dirty="0">
                <a:solidFill>
                  <a:srgbClr val="0070C0"/>
                </a:solidFill>
                <a:hlinkClick r:id="rId9" action="ppaction://hlinksldjump">
                  <a:extLst>
                    <a:ext uri="{A12FA001-AC4F-418D-AE19-62706E023703}">
                      <ahyp:hlinkClr xmlns:ahyp="http://schemas.microsoft.com/office/drawing/2018/hyperlinkcolor" val="tx"/>
                    </a:ext>
                  </a:extLst>
                </a:hlinkClick>
              </a:rPr>
              <a:t>Closed NCR</a:t>
            </a:r>
            <a:endParaRPr lang="en-US" dirty="0">
              <a:solidFill>
                <a:srgbClr val="0070C0"/>
              </a:solidFill>
            </a:endParaRP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Table of Contents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2</a:t>
            </a:fld>
            <a:endParaRPr lang="en-US"/>
          </a:p>
        </p:txBody>
      </p:sp>
    </p:spTree>
    <p:extLst>
      <p:ext uri="{BB962C8B-B14F-4D97-AF65-F5344CB8AC3E}">
        <p14:creationId xmlns:p14="http://schemas.microsoft.com/office/powerpoint/2010/main" val="104588575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If you have any questions, please do not hesitate to contact your client manager, or: </a:t>
            </a:r>
          </a:p>
          <a:p>
            <a:pPr marL="0" indent="0" algn="ctr">
              <a:buNone/>
            </a:pPr>
            <a:r>
              <a:rPr lang="en-US" dirty="0">
                <a:hlinkClick r:id="rId3"/>
              </a:rPr>
              <a:t>Dave Scatena</a:t>
            </a:r>
            <a:r>
              <a:rPr lang="en-US" dirty="0"/>
              <a:t> – Sr. Program Manager, Operations</a:t>
            </a:r>
            <a:endParaRPr lang="en-US" dirty="0">
              <a:hlinkClick r:id="rId4"/>
            </a:endParaRPr>
          </a:p>
          <a:p>
            <a:pPr marL="0" indent="0" algn="ctr">
              <a:buNone/>
            </a:pPr>
            <a:r>
              <a:rPr lang="en-US" dirty="0">
                <a:hlinkClick r:id="rId5"/>
              </a:rPr>
              <a:t>Samantha Brock</a:t>
            </a:r>
            <a:r>
              <a:rPr lang="en-US" dirty="0"/>
              <a:t> – Quality Specialist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Questions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20</a:t>
            </a:fld>
            <a:endParaRPr lang="en-US"/>
          </a:p>
        </p:txBody>
      </p:sp>
    </p:spTree>
    <p:extLst>
      <p:ext uri="{BB962C8B-B14F-4D97-AF65-F5344CB8AC3E}">
        <p14:creationId xmlns:p14="http://schemas.microsoft.com/office/powerpoint/2010/main" val="35735231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lnSpcReduction="10000"/>
          </a:bodyPr>
          <a:lstStyle/>
          <a:p>
            <a:pPr marL="0" indent="0" algn="ctr">
              <a:buNone/>
            </a:pPr>
            <a:r>
              <a:rPr lang="en-US" sz="2600" b="1" dirty="0"/>
              <a:t>Click link to jump to slide</a:t>
            </a:r>
            <a:endParaRPr lang="en-US" sz="2600" b="1" dirty="0">
              <a:hlinkClick r:id="rId3" action="ppaction://hlinksldjump">
                <a:extLst>
                  <a:ext uri="{A12FA001-AC4F-418D-AE19-62706E023703}">
                    <ahyp:hlinkClr xmlns:ahyp="http://schemas.microsoft.com/office/drawing/2018/hyperlinkcolor" val="tx"/>
                  </a:ext>
                </a:extLst>
              </a:hlinkClick>
            </a:endParaRPr>
          </a:p>
          <a:p>
            <a:r>
              <a:rPr lang="en-US" dirty="0">
                <a:solidFill>
                  <a:srgbClr val="0070C0"/>
                </a:solidFill>
                <a:hlinkClick r:id="rId4" action="ppaction://hlinksldjump">
                  <a:extLst>
                    <a:ext uri="{A12FA001-AC4F-418D-AE19-62706E023703}">
                      <ahyp:hlinkClr xmlns:ahyp="http://schemas.microsoft.com/office/drawing/2018/hyperlinkcolor" val="tx"/>
                    </a:ext>
                  </a:extLst>
                </a:hlinkClick>
              </a:rPr>
              <a:t>Process Flow</a:t>
            </a:r>
            <a:endParaRPr lang="en-US" dirty="0">
              <a:solidFill>
                <a:srgbClr val="0070C0"/>
              </a:solidFill>
            </a:endParaRPr>
          </a:p>
          <a:p>
            <a:pPr lvl="1"/>
            <a:r>
              <a:rPr lang="en-US" dirty="0">
                <a:solidFill>
                  <a:srgbClr val="0070C0"/>
                </a:solidFill>
                <a:hlinkClick r:id="rId5" action="ppaction://hlinksldjump">
                  <a:extLst>
                    <a:ext uri="{A12FA001-AC4F-418D-AE19-62706E023703}">
                      <ahyp:hlinkClr xmlns:ahyp="http://schemas.microsoft.com/office/drawing/2018/hyperlinkcolor" val="tx"/>
                    </a:ext>
                  </a:extLst>
                </a:hlinkClick>
              </a:rPr>
              <a:t>Accept audit dates in RMS</a:t>
            </a:r>
            <a:endParaRPr lang="en-US" dirty="0">
              <a:solidFill>
                <a:srgbClr val="0070C0"/>
              </a:solidFill>
            </a:endParaRPr>
          </a:p>
          <a:p>
            <a:pPr lvl="1"/>
            <a:r>
              <a:rPr lang="en-US" dirty="0">
                <a:solidFill>
                  <a:srgbClr val="0070C0"/>
                </a:solidFill>
                <a:hlinkClick r:id="rId5" action="ppaction://hlinksldjump">
                  <a:extLst>
                    <a:ext uri="{A12FA001-AC4F-418D-AE19-62706E023703}">
                      <ahyp:hlinkClr xmlns:ahyp="http://schemas.microsoft.com/office/drawing/2018/hyperlinkcolor" val="tx"/>
                    </a:ext>
                  </a:extLst>
                </a:hlinkClick>
              </a:rPr>
              <a:t>Refer to client’s RF-129 series MS Matrix</a:t>
            </a:r>
            <a:endParaRPr lang="en-US" dirty="0">
              <a:solidFill>
                <a:srgbClr val="0070C0"/>
              </a:solidFill>
            </a:endParaRPr>
          </a:p>
          <a:p>
            <a:pPr lvl="1"/>
            <a:r>
              <a:rPr lang="en-US" dirty="0">
                <a:solidFill>
                  <a:srgbClr val="0070C0"/>
                </a:solidFill>
                <a:hlinkClick r:id="rId6" action="ppaction://hlinksldjump">
                  <a:extLst>
                    <a:ext uri="{A12FA001-AC4F-418D-AE19-62706E023703}">
                      <ahyp:hlinkClr xmlns:ahyp="http://schemas.microsoft.com/office/drawing/2018/hyperlinkcolor" val="tx"/>
                    </a:ext>
                  </a:extLst>
                </a:hlinkClick>
              </a:rPr>
              <a:t>Create audit plan</a:t>
            </a:r>
            <a:endParaRPr lang="en-US" dirty="0">
              <a:solidFill>
                <a:srgbClr val="0070C0"/>
              </a:solidFill>
            </a:endParaRPr>
          </a:p>
          <a:p>
            <a:pPr lvl="1"/>
            <a:r>
              <a:rPr lang="en-US" dirty="0"/>
              <a:t>Conduct audit </a:t>
            </a:r>
            <a:r>
              <a:rPr lang="en-US" dirty="0">
                <a:solidFill>
                  <a:srgbClr val="0070C0"/>
                </a:solidFill>
                <a:hlinkClick r:id="rId7" action="ppaction://hlinksldjump">
                  <a:extLst>
                    <a:ext uri="{A12FA001-AC4F-418D-AE19-62706E023703}">
                      <ahyp:hlinkClr xmlns:ahyp="http://schemas.microsoft.com/office/drawing/2018/hyperlinkcolor" val="tx"/>
                    </a:ext>
                  </a:extLst>
                </a:hlinkClick>
              </a:rPr>
              <a:t>page 1</a:t>
            </a:r>
            <a:r>
              <a:rPr lang="en-US" dirty="0">
                <a:solidFill>
                  <a:srgbClr val="0070C0"/>
                </a:solidFill>
              </a:rPr>
              <a:t> </a:t>
            </a:r>
            <a:r>
              <a:rPr lang="en-US" dirty="0"/>
              <a:t>and</a:t>
            </a:r>
            <a:r>
              <a:rPr lang="en-US" dirty="0">
                <a:solidFill>
                  <a:srgbClr val="0070C0"/>
                </a:solidFill>
              </a:rPr>
              <a:t> </a:t>
            </a:r>
            <a:r>
              <a:rPr lang="en-US" dirty="0">
                <a:solidFill>
                  <a:srgbClr val="0070C0"/>
                </a:solidFill>
                <a:hlinkClick r:id="rId8" action="ppaction://hlinksldjump">
                  <a:extLst>
                    <a:ext uri="{A12FA001-AC4F-418D-AE19-62706E023703}">
                      <ahyp:hlinkClr xmlns:ahyp="http://schemas.microsoft.com/office/drawing/2018/hyperlinkcolor" val="tx"/>
                    </a:ext>
                  </a:extLst>
                </a:hlinkClick>
              </a:rPr>
              <a:t>page 2</a:t>
            </a:r>
            <a:endParaRPr lang="en-US" dirty="0">
              <a:solidFill>
                <a:srgbClr val="0070C0"/>
              </a:solidFill>
            </a:endParaRPr>
          </a:p>
          <a:p>
            <a:pPr lvl="1"/>
            <a:r>
              <a:rPr lang="en-US" dirty="0">
                <a:solidFill>
                  <a:srgbClr val="0070C0"/>
                </a:solidFill>
                <a:hlinkClick r:id="rId9" action="ppaction://hlinksldjump">
                  <a:extLst>
                    <a:ext uri="{A12FA001-AC4F-418D-AE19-62706E023703}">
                      <ahyp:hlinkClr xmlns:ahyp="http://schemas.microsoft.com/office/drawing/2018/hyperlinkcolor" val="tx"/>
                    </a:ext>
                  </a:extLst>
                </a:hlinkClick>
              </a:rPr>
              <a:t>Manage NCRs</a:t>
            </a:r>
            <a:endParaRPr lang="en-US" dirty="0">
              <a:solidFill>
                <a:srgbClr val="0070C0"/>
              </a:solidFill>
            </a:endParaRPr>
          </a:p>
          <a:p>
            <a:pPr lvl="1"/>
            <a:r>
              <a:rPr lang="en-US" dirty="0">
                <a:solidFill>
                  <a:srgbClr val="0070C0"/>
                </a:solidFill>
                <a:hlinkClick r:id="rId10" action="ppaction://hlinksldjump">
                  <a:extLst>
                    <a:ext uri="{A12FA001-AC4F-418D-AE19-62706E023703}">
                      <ahyp:hlinkClr xmlns:ahyp="http://schemas.microsoft.com/office/drawing/2018/hyperlinkcolor" val="tx"/>
                    </a:ext>
                  </a:extLst>
                </a:hlinkClick>
              </a:rPr>
              <a:t>Complete and submit audit documentation</a:t>
            </a:r>
            <a:endParaRPr lang="en-US" dirty="0">
              <a:solidFill>
                <a:srgbClr val="0070C0"/>
              </a:solidFill>
            </a:endParaRPr>
          </a:p>
          <a:p>
            <a:pPr lvl="1"/>
            <a:r>
              <a:rPr lang="en-US" dirty="0">
                <a:solidFill>
                  <a:srgbClr val="0070C0"/>
                </a:solidFill>
                <a:hlinkClick r:id="rId11" action="ppaction://hlinksldjump">
                  <a:extLst>
                    <a:ext uri="{A12FA001-AC4F-418D-AE19-62706E023703}">
                      <ahyp:hlinkClr xmlns:ahyp="http://schemas.microsoft.com/office/drawing/2018/hyperlinkcolor" val="tx"/>
                    </a:ext>
                  </a:extLst>
                </a:hlinkClick>
              </a:rPr>
              <a:t>Expert Review</a:t>
            </a:r>
            <a:endParaRPr lang="en-US" dirty="0">
              <a:solidFill>
                <a:srgbClr val="0070C0"/>
              </a:solidFill>
            </a:endParaRPr>
          </a:p>
          <a:p>
            <a:pPr lvl="1"/>
            <a:r>
              <a:rPr lang="en-US" dirty="0">
                <a:solidFill>
                  <a:srgbClr val="0070C0"/>
                </a:solidFill>
                <a:hlinkClick r:id="rId12" action="ppaction://hlinksldjump">
                  <a:extLst>
                    <a:ext uri="{A12FA001-AC4F-418D-AE19-62706E023703}">
                      <ahyp:hlinkClr xmlns:ahyp="http://schemas.microsoft.com/office/drawing/2018/hyperlinkcolor" val="tx"/>
                    </a:ext>
                  </a:extLst>
                </a:hlinkClick>
              </a:rPr>
              <a:t>Expenses/receipts entered in RMS </a:t>
            </a:r>
            <a:endParaRPr lang="en-US" dirty="0">
              <a:solidFill>
                <a:srgbClr val="0070C0"/>
              </a:solidFill>
            </a:endParaRP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Table of Contents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3</a:t>
            </a:fld>
            <a:endParaRPr lang="en-US"/>
          </a:p>
        </p:txBody>
      </p:sp>
    </p:spTree>
    <p:extLst>
      <p:ext uri="{BB962C8B-B14F-4D97-AF65-F5344CB8AC3E}">
        <p14:creationId xmlns:p14="http://schemas.microsoft.com/office/powerpoint/2010/main" val="7503690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27A8D8-6432-F447-8612-9ED04D859C9D}"/>
              </a:ext>
            </a:extLst>
          </p:cNvPr>
          <p:cNvSpPr>
            <a:spLocks noGrp="1"/>
          </p:cNvSpPr>
          <p:nvPr>
            <p:ph type="title"/>
          </p:nvPr>
        </p:nvSpPr>
        <p:spPr>
          <a:xfrm>
            <a:off x="838200" y="3144088"/>
            <a:ext cx="10515600" cy="569823"/>
          </a:xfrm>
        </p:spPr>
        <p:txBody>
          <a:bodyPr/>
          <a:lstStyle/>
          <a:p>
            <a:r>
              <a:rPr lang="en-US" dirty="0"/>
              <a:t>Glossary of Terms</a:t>
            </a:r>
          </a:p>
        </p:txBody>
      </p:sp>
      <p:sp>
        <p:nvSpPr>
          <p:cNvPr id="5" name="Footer Placeholder 4">
            <a:extLst>
              <a:ext uri="{FF2B5EF4-FFF2-40B4-BE49-F238E27FC236}">
                <a16:creationId xmlns:a16="http://schemas.microsoft.com/office/drawing/2014/main" id="{A10CFA02-8C53-464B-9290-39E27A354370}"/>
              </a:ext>
            </a:extLst>
          </p:cNvPr>
          <p:cNvSpPr>
            <a:spLocks noGrp="1"/>
          </p:cNvSpPr>
          <p:nvPr>
            <p:ph type="ftr" sz="quarter" idx="11"/>
          </p:nvPr>
        </p:nvSpPr>
        <p:spPr/>
        <p:txBody>
          <a:bodyPr/>
          <a:lstStyle/>
          <a:p>
            <a:r>
              <a:rPr lang="en-US"/>
              <a:t>Copyright© Performance Review Institute</a:t>
            </a:r>
          </a:p>
        </p:txBody>
      </p:sp>
      <p:sp>
        <p:nvSpPr>
          <p:cNvPr id="4" name="Slide Number Placeholder 3">
            <a:extLst>
              <a:ext uri="{FF2B5EF4-FFF2-40B4-BE49-F238E27FC236}">
                <a16:creationId xmlns:a16="http://schemas.microsoft.com/office/drawing/2014/main" id="{580D3C65-C0CF-944D-AA10-C886B980670B}"/>
              </a:ext>
            </a:extLst>
          </p:cNvPr>
          <p:cNvSpPr>
            <a:spLocks noGrp="1"/>
          </p:cNvSpPr>
          <p:nvPr>
            <p:ph type="sldNum" sz="quarter" idx="12"/>
          </p:nvPr>
        </p:nvSpPr>
        <p:spPr/>
        <p:txBody>
          <a:bodyPr/>
          <a:lstStyle/>
          <a:p>
            <a:fld id="{836C8E4F-BDC4-414D-910C-516BEB09BCD1}" type="slidenum">
              <a:rPr lang="en-US" smtClean="0"/>
              <a:t>4</a:t>
            </a:fld>
            <a:endParaRPr lang="en-US"/>
          </a:p>
        </p:txBody>
      </p:sp>
    </p:spTree>
    <p:extLst>
      <p:ext uri="{BB962C8B-B14F-4D97-AF65-F5344CB8AC3E}">
        <p14:creationId xmlns:p14="http://schemas.microsoft.com/office/powerpoint/2010/main" val="33281700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lnSpcReduction="10000"/>
          </a:bodyPr>
          <a:lstStyle/>
          <a:p>
            <a:r>
              <a:rPr lang="en-US" dirty="0"/>
              <a:t>Also known as the Account Specialist.</a:t>
            </a:r>
          </a:p>
          <a:p>
            <a:r>
              <a:rPr lang="en-US" dirty="0"/>
              <a:t>Assigned to a particular client on an ongoing basis.</a:t>
            </a:r>
          </a:p>
          <a:p>
            <a:r>
              <a:rPr lang="en-US" dirty="0"/>
              <a:t>First point of contact for questions regarding an audit (for both auditor and client).</a:t>
            </a:r>
          </a:p>
          <a:p>
            <a:r>
              <a:rPr lang="en-US" dirty="0"/>
              <a:t>Liaison between auditor and client, when necessary.</a:t>
            </a:r>
          </a:p>
          <a:p>
            <a:r>
              <a:rPr lang="en-US" dirty="0"/>
              <a:t>Resource for the auditor in dealing with difficult clients.</a:t>
            </a:r>
          </a:p>
          <a:p>
            <a:r>
              <a:rPr lang="en-US" dirty="0"/>
              <a:t>The name and contact information of the client manager for an audit can be found on the Master Audit Program page (see </a:t>
            </a:r>
            <a:r>
              <a:rPr lang="en-US" u="sng" dirty="0">
                <a:hlinkClick r:id="rId3"/>
              </a:rPr>
              <a:t>RMS Auditor Guide – General Functionality</a:t>
            </a:r>
            <a:r>
              <a:rPr lang="en-US" dirty="0"/>
              <a: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Client Manager</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5</a:t>
            </a:fld>
            <a:endParaRPr lang="en-US"/>
          </a:p>
        </p:txBody>
      </p:sp>
    </p:spTree>
    <p:extLst>
      <p:ext uri="{BB962C8B-B14F-4D97-AF65-F5344CB8AC3E}">
        <p14:creationId xmlns:p14="http://schemas.microsoft.com/office/powerpoint/2010/main" val="16485870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Regulated Form controlled by PRI Certification.</a:t>
            </a:r>
          </a:p>
          <a:p>
            <a:r>
              <a:rPr lang="en-US" dirty="0"/>
              <a:t>See the </a:t>
            </a:r>
            <a:r>
              <a:rPr lang="en-US" u="sng" dirty="0">
                <a:hlinkClick r:id="rId3"/>
              </a:rPr>
              <a:t>RF-115 (Audit Document Listing)</a:t>
            </a:r>
            <a:r>
              <a:rPr lang="en-US" dirty="0"/>
              <a:t> for a cross-reference of RF numbers and form names.</a:t>
            </a:r>
          </a:p>
          <a:p>
            <a:r>
              <a:rPr lang="en-US" dirty="0"/>
              <a:t>Templates for audit documents are available on the </a:t>
            </a:r>
            <a:r>
              <a:rPr lang="en-US" u="sng" dirty="0">
                <a:hlinkClick r:id="rId4"/>
              </a:rPr>
              <a:t>AS91XX:2016 Audit Documents</a:t>
            </a:r>
            <a:r>
              <a:rPr lang="en-US" dirty="0"/>
              <a:t> page.</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RF-##</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6</a:t>
            </a:fld>
            <a:endParaRPr lang="en-US"/>
          </a:p>
        </p:txBody>
      </p:sp>
    </p:spTree>
    <p:extLst>
      <p:ext uri="{BB962C8B-B14F-4D97-AF65-F5344CB8AC3E}">
        <p14:creationId xmlns:p14="http://schemas.microsoft.com/office/powerpoint/2010/main" val="217276900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70000" lnSpcReduction="20000"/>
          </a:bodyPr>
          <a:lstStyle/>
          <a:p>
            <a:r>
              <a:rPr lang="en-US" dirty="0"/>
              <a:t>Registrar Management System</a:t>
            </a:r>
            <a:endParaRPr lang="en-US" sz="3400" dirty="0"/>
          </a:p>
          <a:p>
            <a:r>
              <a:rPr lang="en-US" dirty="0"/>
              <a:t>Internal PRI Certification audit management system.</a:t>
            </a:r>
            <a:endParaRPr lang="en-US" sz="3400" dirty="0"/>
          </a:p>
          <a:p>
            <a:r>
              <a:rPr lang="en-US" dirty="0"/>
              <a:t>Web-based.</a:t>
            </a:r>
            <a:endParaRPr lang="en-US" sz="3400" dirty="0"/>
          </a:p>
          <a:p>
            <a:r>
              <a:rPr lang="en-US" dirty="0"/>
              <a:t>Used for availability calendar, audit assignment, limited audit reporting, and expense reports.</a:t>
            </a:r>
            <a:endParaRPr lang="en-US" sz="3400" dirty="0"/>
          </a:p>
          <a:p>
            <a:r>
              <a:rPr lang="en-US" dirty="0"/>
              <a:t>Each RMS user has their own task dashboard and is notified of assigned tasks via email. </a:t>
            </a:r>
            <a:endParaRPr lang="en-US" sz="3400" dirty="0"/>
          </a:p>
          <a:p>
            <a:pPr lvl="1"/>
            <a:r>
              <a:rPr lang="en-US" dirty="0"/>
              <a:t>Tasks on dashboard are color coded per due date: </a:t>
            </a:r>
            <a:endParaRPr lang="en-US" sz="2900" dirty="0"/>
          </a:p>
          <a:p>
            <a:pPr lvl="2"/>
            <a:r>
              <a:rPr lang="en-US" dirty="0"/>
              <a:t>green (upcoming)</a:t>
            </a:r>
            <a:endParaRPr lang="en-US" sz="2400" dirty="0"/>
          </a:p>
          <a:p>
            <a:pPr lvl="2"/>
            <a:r>
              <a:rPr lang="en-US" dirty="0"/>
              <a:t>yellow (2 days out) </a:t>
            </a:r>
            <a:endParaRPr lang="en-US" sz="2400" dirty="0"/>
          </a:p>
          <a:p>
            <a:pPr lvl="2"/>
            <a:r>
              <a:rPr lang="en-US" dirty="0"/>
              <a:t>red (past due)</a:t>
            </a:r>
            <a:endParaRPr lang="en-US" sz="2400" dirty="0"/>
          </a:p>
          <a:p>
            <a:r>
              <a:rPr lang="en-US" dirty="0"/>
              <a:t>Refer to Help tab for documents, RMS guides and audit information.</a:t>
            </a:r>
            <a:endParaRPr lang="en-US" sz="3400" dirty="0"/>
          </a:p>
          <a:p>
            <a:r>
              <a:rPr lang="en-US" dirty="0"/>
              <a:t>See </a:t>
            </a:r>
            <a:r>
              <a:rPr lang="en-US" u="sng" dirty="0">
                <a:hlinkClick r:id="rId3"/>
              </a:rPr>
              <a:t>RMS User Glossary</a:t>
            </a:r>
            <a:r>
              <a:rPr lang="en-US" dirty="0"/>
              <a:t> on the Help tab for RMS terms.</a:t>
            </a:r>
            <a:endParaRPr lang="en-US" sz="3400" dirty="0"/>
          </a:p>
          <a:p>
            <a:r>
              <a:rPr lang="en-US" b="1" dirty="0"/>
              <a:t>NOTE</a:t>
            </a:r>
            <a:r>
              <a:rPr lang="en-US" dirty="0"/>
              <a:t>: Ignore the “Type” in the middle of the screen in an audit record, this refers to the contract type – the audit type is in the top left.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RMS</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7</a:t>
            </a:fld>
            <a:endParaRPr lang="en-US"/>
          </a:p>
        </p:txBody>
      </p:sp>
    </p:spTree>
    <p:extLst>
      <p:ext uri="{BB962C8B-B14F-4D97-AF65-F5344CB8AC3E}">
        <p14:creationId xmlns:p14="http://schemas.microsoft.com/office/powerpoint/2010/main" val="12932178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lstStyle/>
          <a:p>
            <a:r>
              <a:rPr lang="en-US" dirty="0"/>
              <a:t>An auditor trained to PRI Certification’s registration decision process.</a:t>
            </a:r>
          </a:p>
          <a:p>
            <a:r>
              <a:rPr lang="en-US" dirty="0"/>
              <a:t>Remains anonymous through review process to prevent hard feelings if assigned as a teammate for an audit.</a:t>
            </a:r>
          </a:p>
          <a:p>
            <a:endParaRPr lang="en-US" dirty="0"/>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Expert Reviewer</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8</a:t>
            </a:fld>
            <a:endParaRPr lang="en-US"/>
          </a:p>
        </p:txBody>
      </p:sp>
    </p:spTree>
    <p:extLst>
      <p:ext uri="{BB962C8B-B14F-4D97-AF65-F5344CB8AC3E}">
        <p14:creationId xmlns:p14="http://schemas.microsoft.com/office/powerpoint/2010/main" val="392268821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Content Placeholder 13">
            <a:extLst>
              <a:ext uri="{FF2B5EF4-FFF2-40B4-BE49-F238E27FC236}">
                <a16:creationId xmlns:a16="http://schemas.microsoft.com/office/drawing/2014/main" id="{E239CDC8-A54D-A940-88E3-ED24E4B77927}"/>
              </a:ext>
            </a:extLst>
          </p:cNvPr>
          <p:cNvSpPr>
            <a:spLocks noGrp="1"/>
          </p:cNvSpPr>
          <p:nvPr>
            <p:ph sz="quarter" idx="16"/>
          </p:nvPr>
        </p:nvSpPr>
        <p:spPr/>
        <p:txBody>
          <a:bodyPr>
            <a:normAutofit fontScale="92500" lnSpcReduction="10000"/>
          </a:bodyPr>
          <a:lstStyle/>
          <a:p>
            <a:pPr lvl="1"/>
            <a:r>
              <a:rPr lang="en-US" dirty="0"/>
              <a:t>NCR where the auditor has accepted the client’s plan for corrective action and will verify implementation of the plan at the following audit.</a:t>
            </a:r>
            <a:endParaRPr lang="en-US" sz="3200" dirty="0"/>
          </a:p>
          <a:p>
            <a:pPr lvl="1"/>
            <a:r>
              <a:rPr lang="en-US" dirty="0"/>
              <a:t>Allowed but discouraged for all NCR’s, with some exceptions.</a:t>
            </a:r>
          </a:p>
          <a:p>
            <a:pPr lvl="2"/>
            <a:r>
              <a:rPr lang="en-US" dirty="0"/>
              <a:t>Major NCRs at initial, recertification, or upgrade audits must be closed.</a:t>
            </a:r>
            <a:endParaRPr lang="en-US" sz="2800" dirty="0"/>
          </a:p>
          <a:p>
            <a:pPr lvl="2"/>
            <a:r>
              <a:rPr lang="en-US" dirty="0"/>
              <a:t>Accepted majors at surveillances will trigger an expert review of the audit.</a:t>
            </a:r>
            <a:endParaRPr lang="en-US" sz="2800" dirty="0"/>
          </a:p>
          <a:p>
            <a:pPr lvl="1"/>
            <a:r>
              <a:rPr lang="en-US" dirty="0"/>
              <a:t>Requires additional on-site time for verification at the next audit.</a:t>
            </a:r>
            <a:endParaRPr lang="en-US" sz="3200" dirty="0"/>
          </a:p>
          <a:p>
            <a:pPr lvl="2"/>
            <a:r>
              <a:rPr lang="en-US" dirty="0"/>
              <a:t>Additional time for verification is not considered audit time.</a:t>
            </a:r>
            <a:endParaRPr lang="en-US" sz="2800" dirty="0"/>
          </a:p>
          <a:p>
            <a:pPr lvl="2"/>
            <a:r>
              <a:rPr lang="en-US" dirty="0"/>
              <a:t>This time is not subject to the 8-hour days requirement, and may be used to extend the audit day.</a:t>
            </a:r>
            <a:endParaRPr lang="en-US" sz="2800" dirty="0"/>
          </a:p>
          <a:p>
            <a:pPr lvl="2"/>
            <a:r>
              <a:rPr lang="en-US" dirty="0"/>
              <a:t>This activity must appear on the audit plan, as non-audit time.</a:t>
            </a:r>
            <a:endParaRPr lang="en-US" sz="2800" dirty="0"/>
          </a:p>
          <a:p>
            <a:pPr lvl="1"/>
            <a:r>
              <a:rPr lang="en-US" dirty="0"/>
              <a:t>See the </a:t>
            </a:r>
            <a:r>
              <a:rPr lang="en-US" u="sng" dirty="0">
                <a:hlinkClick r:id="rId3"/>
              </a:rPr>
              <a:t>RMS Auditor Guide – ISO Process</a:t>
            </a:r>
            <a:r>
              <a:rPr lang="en-US" dirty="0"/>
              <a:t> for details on accepting an NCR in RMS.</a:t>
            </a:r>
          </a:p>
        </p:txBody>
      </p:sp>
      <p:sp>
        <p:nvSpPr>
          <p:cNvPr id="12" name="Title 11">
            <a:extLst>
              <a:ext uri="{FF2B5EF4-FFF2-40B4-BE49-F238E27FC236}">
                <a16:creationId xmlns:a16="http://schemas.microsoft.com/office/drawing/2014/main" id="{DFA53C7A-1E95-E448-925C-75F1CE926904}"/>
              </a:ext>
            </a:extLst>
          </p:cNvPr>
          <p:cNvSpPr>
            <a:spLocks noGrp="1"/>
          </p:cNvSpPr>
          <p:nvPr>
            <p:ph type="title"/>
          </p:nvPr>
        </p:nvSpPr>
        <p:spPr/>
        <p:txBody>
          <a:bodyPr/>
          <a:lstStyle/>
          <a:p>
            <a:r>
              <a:rPr lang="en-US" dirty="0"/>
              <a:t>Accepted NCR</a:t>
            </a:r>
          </a:p>
        </p:txBody>
      </p:sp>
      <p:sp>
        <p:nvSpPr>
          <p:cNvPr id="6" name="Footer Placeholder 5">
            <a:extLst>
              <a:ext uri="{FF2B5EF4-FFF2-40B4-BE49-F238E27FC236}">
                <a16:creationId xmlns:a16="http://schemas.microsoft.com/office/drawing/2014/main" id="{8EF1AC9D-EAA6-5D45-99D8-6DD0FF46E848}"/>
              </a:ext>
            </a:extLst>
          </p:cNvPr>
          <p:cNvSpPr>
            <a:spLocks noGrp="1"/>
          </p:cNvSpPr>
          <p:nvPr>
            <p:ph type="ftr" sz="quarter" idx="17"/>
          </p:nvPr>
        </p:nvSpPr>
        <p:spPr/>
        <p:txBody>
          <a:bodyPr/>
          <a:lstStyle/>
          <a:p>
            <a:r>
              <a:rPr lang="en-US"/>
              <a:t>Copyright© Performance Review Institute</a:t>
            </a:r>
          </a:p>
        </p:txBody>
      </p:sp>
      <p:sp>
        <p:nvSpPr>
          <p:cNvPr id="2" name="Slide Number Placeholder 1">
            <a:extLst>
              <a:ext uri="{FF2B5EF4-FFF2-40B4-BE49-F238E27FC236}">
                <a16:creationId xmlns:a16="http://schemas.microsoft.com/office/drawing/2014/main" id="{E31C4EDB-BECF-0D43-B5E8-4EA010CE298A}"/>
              </a:ext>
            </a:extLst>
          </p:cNvPr>
          <p:cNvSpPr>
            <a:spLocks noGrp="1"/>
          </p:cNvSpPr>
          <p:nvPr>
            <p:ph type="sldNum" sz="quarter" idx="18"/>
          </p:nvPr>
        </p:nvSpPr>
        <p:spPr/>
        <p:txBody>
          <a:bodyPr/>
          <a:lstStyle/>
          <a:p>
            <a:fld id="{836C8E4F-BDC4-414D-910C-516BEB09BCD1}" type="slidenum">
              <a:rPr lang="en-US" smtClean="0"/>
              <a:t>9</a:t>
            </a:fld>
            <a:endParaRPr lang="en-US"/>
          </a:p>
        </p:txBody>
      </p:sp>
    </p:spTree>
    <p:extLst>
      <p:ext uri="{BB962C8B-B14F-4D97-AF65-F5344CB8AC3E}">
        <p14:creationId xmlns:p14="http://schemas.microsoft.com/office/powerpoint/2010/main" val="510950391"/>
      </p:ext>
    </p:extLst>
  </p:cSld>
  <p:clrMapOvr>
    <a:masterClrMapping/>
  </p:clrMapOvr>
</p:sld>
</file>

<file path=ppt/theme/theme1.xml><?xml version="1.0" encoding="utf-8"?>
<a:theme xmlns:a="http://schemas.openxmlformats.org/drawingml/2006/main" name="PRI Certification Theme">
  <a:themeElements>
    <a:clrScheme name="PRI Color Palette 2">
      <a:dk1>
        <a:srgbClr val="000000"/>
      </a:dk1>
      <a:lt1>
        <a:srgbClr val="FFFFFF"/>
      </a:lt1>
      <a:dk2>
        <a:srgbClr val="0064A8"/>
      </a:dk2>
      <a:lt2>
        <a:srgbClr val="E1EDF5"/>
      </a:lt2>
      <a:accent1>
        <a:srgbClr val="68B1E2"/>
      </a:accent1>
      <a:accent2>
        <a:srgbClr val="B9D8EA"/>
      </a:accent2>
      <a:accent3>
        <a:srgbClr val="A5A5A5"/>
      </a:accent3>
      <a:accent4>
        <a:srgbClr val="0064A8"/>
      </a:accent4>
      <a:accent5>
        <a:srgbClr val="243746"/>
      </a:accent5>
      <a:accent6>
        <a:srgbClr val="5B7E96"/>
      </a:accent6>
      <a:hlink>
        <a:srgbClr val="68B1E2"/>
      </a:hlink>
      <a:folHlink>
        <a:srgbClr val="B9D8EA"/>
      </a:folHlink>
    </a:clrScheme>
    <a:fontScheme name="PRI Nadcap Fonts">
      <a:majorFont>
        <a:latin typeface="Arial Bold"/>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I Certification Theme" id="{C18FBBFA-287F-4CEA-B77A-63611B89B417}" vid="{679CC87D-7B33-4106-97FC-D73AA96EB5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 Certification Theme</Template>
  <TotalTime>256</TotalTime>
  <Words>1845</Words>
  <Application>Microsoft Office PowerPoint</Application>
  <PresentationFormat>Widescreen</PresentationFormat>
  <Paragraphs>208</Paragraphs>
  <Slides>20</Slides>
  <Notes>20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Arial</vt:lpstr>
      <vt:lpstr>Arial Bold</vt:lpstr>
      <vt:lpstr>Calibri</vt:lpstr>
      <vt:lpstr>Gotham-Book</vt:lpstr>
      <vt:lpstr>Open Sans Light</vt:lpstr>
      <vt:lpstr>PRI Certification Theme</vt:lpstr>
      <vt:lpstr>ISO Process Summary</vt:lpstr>
      <vt:lpstr>Table of Contents</vt:lpstr>
      <vt:lpstr>Table of Contents</vt:lpstr>
      <vt:lpstr>Glossary of Terms</vt:lpstr>
      <vt:lpstr>Client Manager</vt:lpstr>
      <vt:lpstr>RF-##</vt:lpstr>
      <vt:lpstr>RMS</vt:lpstr>
      <vt:lpstr>Expert Reviewer</vt:lpstr>
      <vt:lpstr>Accepted NCR</vt:lpstr>
      <vt:lpstr>Closed NCR</vt:lpstr>
      <vt:lpstr>Process Flow</vt:lpstr>
      <vt:lpstr>Process Flow</vt:lpstr>
      <vt:lpstr>Process Flow</vt:lpstr>
      <vt:lpstr>Process Flow</vt:lpstr>
      <vt:lpstr>Process Flow</vt:lpstr>
      <vt:lpstr>Process Flow</vt:lpstr>
      <vt:lpstr>Process Flow</vt:lpstr>
      <vt:lpstr>Process Flow</vt:lpstr>
      <vt:lpstr>Process Flow</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Jessica Joseph, Apple Box Studios</dc:creator>
  <cp:lastModifiedBy>Dale McCune</cp:lastModifiedBy>
  <cp:revision>31</cp:revision>
  <dcterms:created xsi:type="dcterms:W3CDTF">2019-11-07T18:34:23Z</dcterms:created>
  <dcterms:modified xsi:type="dcterms:W3CDTF">2024-09-18T12:23:14Z</dcterms:modified>
</cp:coreProperties>
</file>